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6"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85DC"/>
    <a:srgbClr val="7C7CA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3EA961-7F08-4C79-BE15-D345DA999039}" v="1" dt="2023-10-13T14:39:27.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Keller" userId="34f75ea4-d0f8-4720-a2e2-2425c34ec48f" providerId="ADAL" clId="{70CB5CAF-51CC-4419-9125-BE3AB196B8A6}"/>
    <pc:docChg chg="undo custSel modSld">
      <pc:chgData name="Katie Keller" userId="34f75ea4-d0f8-4720-a2e2-2425c34ec48f" providerId="ADAL" clId="{70CB5CAF-51CC-4419-9125-BE3AB196B8A6}" dt="2023-10-10T08:15:13.289" v="16" actId="20577"/>
      <pc:docMkLst>
        <pc:docMk/>
      </pc:docMkLst>
      <pc:sldChg chg="modSp mod">
        <pc:chgData name="Katie Keller" userId="34f75ea4-d0f8-4720-a2e2-2425c34ec48f" providerId="ADAL" clId="{70CB5CAF-51CC-4419-9125-BE3AB196B8A6}" dt="2023-10-10T08:15:13.289" v="16" actId="20577"/>
        <pc:sldMkLst>
          <pc:docMk/>
          <pc:sldMk cId="2885031406" sldId="258"/>
        </pc:sldMkLst>
        <pc:spChg chg="mod">
          <ac:chgData name="Katie Keller" userId="34f75ea4-d0f8-4720-a2e2-2425c34ec48f" providerId="ADAL" clId="{70CB5CAF-51CC-4419-9125-BE3AB196B8A6}" dt="2023-10-10T08:15:12.618" v="14" actId="1076"/>
          <ac:spMkLst>
            <pc:docMk/>
            <pc:sldMk cId="2885031406" sldId="258"/>
            <ac:spMk id="3" creationId="{063AB950-FCE9-354D-D19A-376782AE891F}"/>
          </ac:spMkLst>
        </pc:spChg>
        <pc:spChg chg="mod">
          <ac:chgData name="Katie Keller" userId="34f75ea4-d0f8-4720-a2e2-2425c34ec48f" providerId="ADAL" clId="{70CB5CAF-51CC-4419-9125-BE3AB196B8A6}" dt="2023-10-10T08:15:13.289" v="16" actId="20577"/>
          <ac:spMkLst>
            <pc:docMk/>
            <pc:sldMk cId="2885031406" sldId="258"/>
            <ac:spMk id="14" creationId="{A306C2DB-1A1E-240F-669F-119A242342FA}"/>
          </ac:spMkLst>
        </pc:spChg>
      </pc:sldChg>
    </pc:docChg>
  </pc:docChgLst>
  <pc:docChgLst>
    <pc:chgData name="Joanna Jones" userId="c3a8e55f-659c-4f4c-be0a-350579b4ebdc" providerId="ADAL" clId="{E892BF5D-FA74-468C-B3FC-3EB25A24F30A}"/>
    <pc:docChg chg="undo custSel addSld delSld modSld">
      <pc:chgData name="Joanna Jones" userId="c3a8e55f-659c-4f4c-be0a-350579b4ebdc" providerId="ADAL" clId="{E892BF5D-FA74-468C-B3FC-3EB25A24F30A}" dt="2023-08-29T12:12:15.529" v="2876" actId="14100"/>
      <pc:docMkLst>
        <pc:docMk/>
      </pc:docMkLst>
      <pc:sldChg chg="addSp delSp modSp mod">
        <pc:chgData name="Joanna Jones" userId="c3a8e55f-659c-4f4c-be0a-350579b4ebdc" providerId="ADAL" clId="{E892BF5D-FA74-468C-B3FC-3EB25A24F30A}" dt="2023-08-29T12:12:08.209" v="2875" actId="20577"/>
        <pc:sldMkLst>
          <pc:docMk/>
          <pc:sldMk cId="2073357624" sldId="256"/>
        </pc:sldMkLst>
        <pc:spChg chg="add del mod ord">
          <ac:chgData name="Joanna Jones" userId="c3a8e55f-659c-4f4c-be0a-350579b4ebdc" providerId="ADAL" clId="{E892BF5D-FA74-468C-B3FC-3EB25A24F30A}" dt="2023-08-23T10:44:13.402" v="1470" actId="478"/>
          <ac:spMkLst>
            <pc:docMk/>
            <pc:sldMk cId="2073357624" sldId="256"/>
            <ac:spMk id="2" creationId="{070F5E38-5372-8154-3025-91DD23825813}"/>
          </ac:spMkLst>
        </pc:spChg>
        <pc:spChg chg="del">
          <ac:chgData name="Joanna Jones" userId="c3a8e55f-659c-4f4c-be0a-350579b4ebdc" providerId="ADAL" clId="{E892BF5D-FA74-468C-B3FC-3EB25A24F30A}" dt="2023-08-07T10:29:52.574" v="10" actId="478"/>
          <ac:spMkLst>
            <pc:docMk/>
            <pc:sldMk cId="2073357624" sldId="256"/>
            <ac:spMk id="2" creationId="{16F64198-5081-CBD2-6782-B423ED83BD2C}"/>
          </ac:spMkLst>
        </pc:spChg>
        <pc:spChg chg="add mod">
          <ac:chgData name="Joanna Jones" userId="c3a8e55f-659c-4f4c-be0a-350579b4ebdc" providerId="ADAL" clId="{E892BF5D-FA74-468C-B3FC-3EB25A24F30A}" dt="2023-08-29T12:12:08.209" v="2875" actId="20577"/>
          <ac:spMkLst>
            <pc:docMk/>
            <pc:sldMk cId="2073357624" sldId="256"/>
            <ac:spMk id="2" creationId="{FB62A982-3B67-C61A-053D-BA24F41F1391}"/>
          </ac:spMkLst>
        </pc:spChg>
        <pc:spChg chg="del">
          <ac:chgData name="Joanna Jones" userId="c3a8e55f-659c-4f4c-be0a-350579b4ebdc" providerId="ADAL" clId="{E892BF5D-FA74-468C-B3FC-3EB25A24F30A}" dt="2023-08-07T10:29:55.864" v="11" actId="478"/>
          <ac:spMkLst>
            <pc:docMk/>
            <pc:sldMk cId="2073357624" sldId="256"/>
            <ac:spMk id="3" creationId="{0F1A1503-C27F-6B5B-BD37-95A382E7F865}"/>
          </ac:spMkLst>
        </pc:spChg>
        <pc:spChg chg="add del mod">
          <ac:chgData name="Joanna Jones" userId="c3a8e55f-659c-4f4c-be0a-350579b4ebdc" providerId="ADAL" clId="{E892BF5D-FA74-468C-B3FC-3EB25A24F30A}" dt="2023-08-23T10:10:54.571" v="722"/>
          <ac:spMkLst>
            <pc:docMk/>
            <pc:sldMk cId="2073357624" sldId="256"/>
            <ac:spMk id="3" creationId="{37F3B1FB-DECF-7143-9F56-22B36CF0B16A}"/>
          </ac:spMkLst>
        </pc:spChg>
        <pc:spChg chg="add del mod">
          <ac:chgData name="Joanna Jones" userId="c3a8e55f-659c-4f4c-be0a-350579b4ebdc" providerId="ADAL" clId="{E892BF5D-FA74-468C-B3FC-3EB25A24F30A}" dt="2023-08-23T10:44:24.453" v="1476" actId="478"/>
          <ac:spMkLst>
            <pc:docMk/>
            <pc:sldMk cId="2073357624" sldId="256"/>
            <ac:spMk id="5" creationId="{B42F4D0F-CE0E-1D2B-7675-871EC157DA49}"/>
          </ac:spMkLst>
        </pc:spChg>
        <pc:spChg chg="add del mod">
          <ac:chgData name="Joanna Jones" userId="c3a8e55f-659c-4f4c-be0a-350579b4ebdc" providerId="ADAL" clId="{E892BF5D-FA74-468C-B3FC-3EB25A24F30A}" dt="2023-08-23T10:40:31.259" v="1368" actId="478"/>
          <ac:spMkLst>
            <pc:docMk/>
            <pc:sldMk cId="2073357624" sldId="256"/>
            <ac:spMk id="6" creationId="{62863266-BDE9-FABD-63C0-A9A0EE91FBC7}"/>
          </ac:spMkLst>
        </pc:spChg>
        <pc:spChg chg="del">
          <ac:chgData name="Joanna Jones" userId="c3a8e55f-659c-4f4c-be0a-350579b4ebdc" providerId="ADAL" clId="{E892BF5D-FA74-468C-B3FC-3EB25A24F30A}" dt="2023-08-07T10:30:15.156" v="16" actId="478"/>
          <ac:spMkLst>
            <pc:docMk/>
            <pc:sldMk cId="2073357624" sldId="256"/>
            <ac:spMk id="7" creationId="{40CC7845-BBF2-75D0-C1A8-93B6607BFF21}"/>
          </ac:spMkLst>
        </pc:spChg>
        <pc:spChg chg="add del mod">
          <ac:chgData name="Joanna Jones" userId="c3a8e55f-659c-4f4c-be0a-350579b4ebdc" providerId="ADAL" clId="{E892BF5D-FA74-468C-B3FC-3EB25A24F30A}" dt="2023-08-23T10:44:14.635" v="1471" actId="478"/>
          <ac:spMkLst>
            <pc:docMk/>
            <pc:sldMk cId="2073357624" sldId="256"/>
            <ac:spMk id="7" creationId="{BC7C1188-4E9B-F3C0-29A0-5F65FF8E2A92}"/>
          </ac:spMkLst>
        </pc:spChg>
        <pc:spChg chg="add del mod">
          <ac:chgData name="Joanna Jones" userId="c3a8e55f-659c-4f4c-be0a-350579b4ebdc" providerId="ADAL" clId="{E892BF5D-FA74-468C-B3FC-3EB25A24F30A}" dt="2023-08-23T10:40:33.155" v="1369" actId="478"/>
          <ac:spMkLst>
            <pc:docMk/>
            <pc:sldMk cId="2073357624" sldId="256"/>
            <ac:spMk id="14" creationId="{A306C2DB-1A1E-240F-669F-119A242342FA}"/>
          </ac:spMkLst>
        </pc:spChg>
        <pc:spChg chg="mod">
          <ac:chgData name="Joanna Jones" userId="c3a8e55f-659c-4f4c-be0a-350579b4ebdc" providerId="ADAL" clId="{E892BF5D-FA74-468C-B3FC-3EB25A24F30A}" dt="2023-08-07T10:29:50.324" v="9" actId="1076"/>
          <ac:spMkLst>
            <pc:docMk/>
            <pc:sldMk cId="2073357624" sldId="256"/>
            <ac:spMk id="15" creationId="{FCA0C77E-8482-3B52-B4A2-6232A981D72F}"/>
          </ac:spMkLst>
        </pc:spChg>
        <pc:spChg chg="add del mod">
          <ac:chgData name="Joanna Jones" userId="c3a8e55f-659c-4f4c-be0a-350579b4ebdc" providerId="ADAL" clId="{E892BF5D-FA74-468C-B3FC-3EB25A24F30A}" dt="2023-08-23T10:39:14.075" v="1357" actId="478"/>
          <ac:spMkLst>
            <pc:docMk/>
            <pc:sldMk cId="2073357624" sldId="256"/>
            <ac:spMk id="16" creationId="{12AC5E34-FC04-6DE9-79A9-DB2C0A462E8D}"/>
          </ac:spMkLst>
        </pc:spChg>
        <pc:spChg chg="del mod">
          <ac:chgData name="Joanna Jones" userId="c3a8e55f-659c-4f4c-be0a-350579b4ebdc" providerId="ADAL" clId="{E892BF5D-FA74-468C-B3FC-3EB25A24F30A}" dt="2023-08-07T10:30:25.253" v="18" actId="478"/>
          <ac:spMkLst>
            <pc:docMk/>
            <pc:sldMk cId="2073357624" sldId="256"/>
            <ac:spMk id="16" creationId="{A21304C6-306C-7435-47F1-78FB1F23A9F8}"/>
          </ac:spMkLst>
        </pc:spChg>
        <pc:spChg chg="add del mod">
          <ac:chgData name="Joanna Jones" userId="c3a8e55f-659c-4f4c-be0a-350579b4ebdc" providerId="ADAL" clId="{E892BF5D-FA74-468C-B3FC-3EB25A24F30A}" dt="2023-08-23T10:41:28.475" v="1387" actId="478"/>
          <ac:spMkLst>
            <pc:docMk/>
            <pc:sldMk cId="2073357624" sldId="256"/>
            <ac:spMk id="17" creationId="{0D9D8061-00AB-BD7C-1902-5E1D48F32EC7}"/>
          </ac:spMkLst>
        </pc:spChg>
        <pc:spChg chg="add del mod">
          <ac:chgData name="Joanna Jones" userId="c3a8e55f-659c-4f4c-be0a-350579b4ebdc" providerId="ADAL" clId="{E892BF5D-FA74-468C-B3FC-3EB25A24F30A}" dt="2023-08-23T10:41:27.482" v="1386" actId="478"/>
          <ac:spMkLst>
            <pc:docMk/>
            <pc:sldMk cId="2073357624" sldId="256"/>
            <ac:spMk id="18" creationId="{6F48F3A2-9B63-0446-85E8-742AAC01FA24}"/>
          </ac:spMkLst>
        </pc:spChg>
        <pc:spChg chg="add del mod">
          <ac:chgData name="Joanna Jones" userId="c3a8e55f-659c-4f4c-be0a-350579b4ebdc" providerId="ADAL" clId="{E892BF5D-FA74-468C-B3FC-3EB25A24F30A}" dt="2023-08-23T10:41:26.236" v="1385" actId="478"/>
          <ac:spMkLst>
            <pc:docMk/>
            <pc:sldMk cId="2073357624" sldId="256"/>
            <ac:spMk id="19" creationId="{38DBFCA9-E8F1-22BB-7D90-8782423029AF}"/>
          </ac:spMkLst>
        </pc:spChg>
        <pc:spChg chg="add mod">
          <ac:chgData name="Joanna Jones" userId="c3a8e55f-659c-4f4c-be0a-350579b4ebdc" providerId="ADAL" clId="{E892BF5D-FA74-468C-B3FC-3EB25A24F30A}" dt="2023-08-23T10:53:10.038" v="1826" actId="20577"/>
          <ac:spMkLst>
            <pc:docMk/>
            <pc:sldMk cId="2073357624" sldId="256"/>
            <ac:spMk id="20" creationId="{8CA1655A-8EAA-8F0D-4EC5-811893E553DB}"/>
          </ac:spMkLst>
        </pc:spChg>
        <pc:spChg chg="add del mod">
          <ac:chgData name="Joanna Jones" userId="c3a8e55f-659c-4f4c-be0a-350579b4ebdc" providerId="ADAL" clId="{E892BF5D-FA74-468C-B3FC-3EB25A24F30A}" dt="2023-08-07T10:33:42.739" v="148"/>
          <ac:spMkLst>
            <pc:docMk/>
            <pc:sldMk cId="2073357624" sldId="256"/>
            <ac:spMk id="20" creationId="{EAA7EC06-D1F6-C100-FDB1-98180DC339D2}"/>
          </ac:spMkLst>
        </pc:spChg>
        <pc:spChg chg="add del mod">
          <ac:chgData name="Joanna Jones" userId="c3a8e55f-659c-4f4c-be0a-350579b4ebdc" providerId="ADAL" clId="{E892BF5D-FA74-468C-B3FC-3EB25A24F30A}" dt="2023-08-23T10:39:30.578" v="1363" actId="478"/>
          <ac:spMkLst>
            <pc:docMk/>
            <pc:sldMk cId="2073357624" sldId="256"/>
            <ac:spMk id="21" creationId="{C9227F55-8607-7FF6-4D1D-89A631785D83}"/>
          </ac:spMkLst>
        </pc:spChg>
        <pc:spChg chg="mod">
          <ac:chgData name="Joanna Jones" userId="c3a8e55f-659c-4f4c-be0a-350579b4ebdc" providerId="ADAL" clId="{E892BF5D-FA74-468C-B3FC-3EB25A24F30A}" dt="2023-08-29T11:57:19.159" v="2508" actId="1076"/>
          <ac:spMkLst>
            <pc:docMk/>
            <pc:sldMk cId="2073357624" sldId="256"/>
            <ac:spMk id="22" creationId="{6829E638-949B-E429-1EFC-90B844555521}"/>
          </ac:spMkLst>
        </pc:spChg>
        <pc:spChg chg="add del mod">
          <ac:chgData name="Joanna Jones" userId="c3a8e55f-659c-4f4c-be0a-350579b4ebdc" providerId="ADAL" clId="{E892BF5D-FA74-468C-B3FC-3EB25A24F30A}" dt="2023-08-23T10:33:56.370" v="1213" actId="478"/>
          <ac:spMkLst>
            <pc:docMk/>
            <pc:sldMk cId="2073357624" sldId="256"/>
            <ac:spMk id="23" creationId="{5555D9DB-09A9-C66F-7B0C-05047B771D60}"/>
          </ac:spMkLst>
        </pc:spChg>
        <pc:spChg chg="del">
          <ac:chgData name="Joanna Jones" userId="c3a8e55f-659c-4f4c-be0a-350579b4ebdc" providerId="ADAL" clId="{E892BF5D-FA74-468C-B3FC-3EB25A24F30A}" dt="2023-08-07T10:30:18.204" v="17" actId="478"/>
          <ac:spMkLst>
            <pc:docMk/>
            <pc:sldMk cId="2073357624" sldId="256"/>
            <ac:spMk id="23" creationId="{C78B5273-44F7-9049-F34C-1B79850D13E8}"/>
          </ac:spMkLst>
        </pc:spChg>
        <pc:spChg chg="del mod">
          <ac:chgData name="Joanna Jones" userId="c3a8e55f-659c-4f4c-be0a-350579b4ebdc" providerId="ADAL" clId="{E892BF5D-FA74-468C-B3FC-3EB25A24F30A}" dt="2023-08-07T10:30:10.315" v="15" actId="478"/>
          <ac:spMkLst>
            <pc:docMk/>
            <pc:sldMk cId="2073357624" sldId="256"/>
            <ac:spMk id="24" creationId="{AF851FA1-A205-C125-2605-671D8D5CA31C}"/>
          </ac:spMkLst>
        </pc:spChg>
        <pc:spChg chg="add del mod">
          <ac:chgData name="Joanna Jones" userId="c3a8e55f-659c-4f4c-be0a-350579b4ebdc" providerId="ADAL" clId="{E892BF5D-FA74-468C-B3FC-3EB25A24F30A}" dt="2023-08-23T10:33:58.971" v="1214" actId="478"/>
          <ac:spMkLst>
            <pc:docMk/>
            <pc:sldMk cId="2073357624" sldId="256"/>
            <ac:spMk id="24" creationId="{DCA85B11-0101-55F2-0FF0-40E9B49EAF8E}"/>
          </ac:spMkLst>
        </pc:spChg>
        <pc:spChg chg="add del mod">
          <ac:chgData name="Joanna Jones" userId="c3a8e55f-659c-4f4c-be0a-350579b4ebdc" providerId="ADAL" clId="{E892BF5D-FA74-468C-B3FC-3EB25A24F30A}" dt="2023-08-07T11:57:26.019" v="558" actId="478"/>
          <ac:spMkLst>
            <pc:docMk/>
            <pc:sldMk cId="2073357624" sldId="256"/>
            <ac:spMk id="25" creationId="{46CB9FC4-B6FC-B6CE-EB02-32A5E113779D}"/>
          </ac:spMkLst>
        </pc:spChg>
        <pc:spChg chg="add del mod">
          <ac:chgData name="Joanna Jones" userId="c3a8e55f-659c-4f4c-be0a-350579b4ebdc" providerId="ADAL" clId="{E892BF5D-FA74-468C-B3FC-3EB25A24F30A}" dt="2023-08-23T10:33:52.978" v="1212" actId="478"/>
          <ac:spMkLst>
            <pc:docMk/>
            <pc:sldMk cId="2073357624" sldId="256"/>
            <ac:spMk id="25" creationId="{8243A7EB-D635-D34F-50E1-BB7BFF9BE064}"/>
          </ac:spMkLst>
        </pc:spChg>
        <pc:spChg chg="add del mod">
          <ac:chgData name="Joanna Jones" userId="c3a8e55f-659c-4f4c-be0a-350579b4ebdc" providerId="ADAL" clId="{E892BF5D-FA74-468C-B3FC-3EB25A24F30A}" dt="2023-08-23T10:31:48.938" v="1199" actId="478"/>
          <ac:spMkLst>
            <pc:docMk/>
            <pc:sldMk cId="2073357624" sldId="256"/>
            <ac:spMk id="26" creationId="{DA674436-7926-04CA-9946-7125BA49AE68}"/>
          </ac:spMkLst>
        </pc:spChg>
        <pc:spChg chg="add del mod">
          <ac:chgData name="Joanna Jones" userId="c3a8e55f-659c-4f4c-be0a-350579b4ebdc" providerId="ADAL" clId="{E892BF5D-FA74-468C-B3FC-3EB25A24F30A}" dt="2023-08-07T11:55:16.971" v="538" actId="478"/>
          <ac:spMkLst>
            <pc:docMk/>
            <pc:sldMk cId="2073357624" sldId="256"/>
            <ac:spMk id="28" creationId="{4094F158-9C8B-CFFA-4BDF-9D940535F36C}"/>
          </ac:spMkLst>
        </pc:spChg>
        <pc:spChg chg="add mod">
          <ac:chgData name="Joanna Jones" userId="c3a8e55f-659c-4f4c-be0a-350579b4ebdc" providerId="ADAL" clId="{E892BF5D-FA74-468C-B3FC-3EB25A24F30A}" dt="2023-08-29T12:09:01.211" v="2865" actId="948"/>
          <ac:spMkLst>
            <pc:docMk/>
            <pc:sldMk cId="2073357624" sldId="256"/>
            <ac:spMk id="28" creationId="{F871F6FC-F617-5FC1-CCAF-0E8EAB2BF069}"/>
          </ac:spMkLst>
        </pc:spChg>
        <pc:spChg chg="add del mod">
          <ac:chgData name="Joanna Jones" userId="c3a8e55f-659c-4f4c-be0a-350579b4ebdc" providerId="ADAL" clId="{E892BF5D-FA74-468C-B3FC-3EB25A24F30A}" dt="2023-08-23T10:31:46.731" v="1198" actId="478"/>
          <ac:spMkLst>
            <pc:docMk/>
            <pc:sldMk cId="2073357624" sldId="256"/>
            <ac:spMk id="29" creationId="{AB23E891-ECFF-02AE-6EAA-FF7006E95AEF}"/>
          </ac:spMkLst>
        </pc:spChg>
        <pc:spChg chg="add del mod">
          <ac:chgData name="Joanna Jones" userId="c3a8e55f-659c-4f4c-be0a-350579b4ebdc" providerId="ADAL" clId="{E892BF5D-FA74-468C-B3FC-3EB25A24F30A}" dt="2023-08-23T10:31:45.174" v="1197" actId="478"/>
          <ac:spMkLst>
            <pc:docMk/>
            <pc:sldMk cId="2073357624" sldId="256"/>
            <ac:spMk id="30" creationId="{EA4225CC-A524-3282-153E-8096493F81BD}"/>
          </ac:spMkLst>
        </pc:spChg>
        <pc:spChg chg="add del mod">
          <ac:chgData name="Joanna Jones" userId="c3a8e55f-659c-4f4c-be0a-350579b4ebdc" providerId="ADAL" clId="{E892BF5D-FA74-468C-B3FC-3EB25A24F30A}" dt="2023-08-23T10:44:23.114" v="1475" actId="478"/>
          <ac:spMkLst>
            <pc:docMk/>
            <pc:sldMk cId="2073357624" sldId="256"/>
            <ac:spMk id="31" creationId="{2566BA7D-460C-E986-64BD-0F6BBE29E0D1}"/>
          </ac:spMkLst>
        </pc:spChg>
        <pc:spChg chg="add mod">
          <ac:chgData name="Joanna Jones" userId="c3a8e55f-659c-4f4c-be0a-350579b4ebdc" providerId="ADAL" clId="{E892BF5D-FA74-468C-B3FC-3EB25A24F30A}" dt="2023-08-29T11:57:25.214" v="2510" actId="1076"/>
          <ac:spMkLst>
            <pc:docMk/>
            <pc:sldMk cId="2073357624" sldId="256"/>
            <ac:spMk id="32" creationId="{AA56E977-69D3-6194-95DA-CC48E87AEF9B}"/>
          </ac:spMkLst>
        </pc:spChg>
        <pc:grpChg chg="add del mod">
          <ac:chgData name="Joanna Jones" userId="c3a8e55f-659c-4f4c-be0a-350579b4ebdc" providerId="ADAL" clId="{E892BF5D-FA74-468C-B3FC-3EB25A24F30A}" dt="2023-08-23T10:47:21.058" v="1525" actId="1076"/>
          <ac:grpSpMkLst>
            <pc:docMk/>
            <pc:sldMk cId="2073357624" sldId="256"/>
            <ac:grpSpMk id="27" creationId="{60E10796-FE19-06D9-F6BE-4FA8A8F0BAD9}"/>
          </ac:grpSpMkLst>
        </pc:grpChg>
        <pc:picChg chg="add del mod ord modCrop">
          <ac:chgData name="Joanna Jones" userId="c3a8e55f-659c-4f4c-be0a-350579b4ebdc" providerId="ADAL" clId="{E892BF5D-FA74-468C-B3FC-3EB25A24F30A}" dt="2023-08-23T10:35:40.650" v="1225" actId="478"/>
          <ac:picMkLst>
            <pc:docMk/>
            <pc:sldMk cId="2073357624" sldId="256"/>
            <ac:picMk id="4" creationId="{25C69D8B-CF35-6B98-2837-EB1EF751BF8E}"/>
          </ac:picMkLst>
        </pc:picChg>
        <pc:picChg chg="mod">
          <ac:chgData name="Joanna Jones" userId="c3a8e55f-659c-4f4c-be0a-350579b4ebdc" providerId="ADAL" clId="{E892BF5D-FA74-468C-B3FC-3EB25A24F30A}" dt="2023-08-23T10:17:06.639" v="843" actId="14100"/>
          <ac:picMkLst>
            <pc:docMk/>
            <pc:sldMk cId="2073357624" sldId="256"/>
            <ac:picMk id="8" creationId="{F54F7F43-F034-3204-FCE3-2E558A789716}"/>
          </ac:picMkLst>
        </pc:picChg>
        <pc:picChg chg="mod">
          <ac:chgData name="Joanna Jones" userId="c3a8e55f-659c-4f4c-be0a-350579b4ebdc" providerId="ADAL" clId="{E892BF5D-FA74-468C-B3FC-3EB25A24F30A}" dt="2023-08-29T11:56:51.068" v="2506" actId="1037"/>
          <ac:picMkLst>
            <pc:docMk/>
            <pc:sldMk cId="2073357624" sldId="256"/>
            <ac:picMk id="12" creationId="{B574244D-CA7E-7681-21E7-4FEBB853CC79}"/>
          </ac:picMkLst>
        </pc:picChg>
      </pc:sldChg>
      <pc:sldChg chg="del">
        <pc:chgData name="Joanna Jones" userId="c3a8e55f-659c-4f4c-be0a-350579b4ebdc" providerId="ADAL" clId="{E892BF5D-FA74-468C-B3FC-3EB25A24F30A}" dt="2023-08-07T10:59:45.461" v="486" actId="2696"/>
        <pc:sldMkLst>
          <pc:docMk/>
          <pc:sldMk cId="933159702" sldId="257"/>
        </pc:sldMkLst>
      </pc:sldChg>
      <pc:sldChg chg="addSp delSp modSp add del mod">
        <pc:chgData name="Joanna Jones" userId="c3a8e55f-659c-4f4c-be0a-350579b4ebdc" providerId="ADAL" clId="{E892BF5D-FA74-468C-B3FC-3EB25A24F30A}" dt="2023-08-23T10:34:26.246" v="1219" actId="47"/>
        <pc:sldMkLst>
          <pc:docMk/>
          <pc:sldMk cId="2697166899" sldId="257"/>
        </pc:sldMkLst>
        <pc:spChg chg="add del mod">
          <ac:chgData name="Joanna Jones" userId="c3a8e55f-659c-4f4c-be0a-350579b4ebdc" providerId="ADAL" clId="{E892BF5D-FA74-468C-B3FC-3EB25A24F30A}" dt="2023-08-07T11:59:26.352" v="577"/>
          <ac:spMkLst>
            <pc:docMk/>
            <pc:sldMk cId="2697166899" sldId="257"/>
            <ac:spMk id="2" creationId="{9CE75878-08A4-7D26-C2DA-2B7FC8A7B8E1}"/>
          </ac:spMkLst>
        </pc:spChg>
        <pc:spChg chg="add del mod">
          <ac:chgData name="Joanna Jones" userId="c3a8e55f-659c-4f4c-be0a-350579b4ebdc" providerId="ADAL" clId="{E892BF5D-FA74-468C-B3FC-3EB25A24F30A}" dt="2023-08-07T11:59:21.229" v="570"/>
          <ac:spMkLst>
            <pc:docMk/>
            <pc:sldMk cId="2697166899" sldId="257"/>
            <ac:spMk id="3" creationId="{28CF7E53-5078-519A-1DD2-038B4FA326D6}"/>
          </ac:spMkLst>
        </pc:spChg>
        <pc:spChg chg="add mod">
          <ac:chgData name="Joanna Jones" userId="c3a8e55f-659c-4f4c-be0a-350579b4ebdc" providerId="ADAL" clId="{E892BF5D-FA74-468C-B3FC-3EB25A24F30A}" dt="2023-08-07T11:59:39.707" v="580" actId="14100"/>
          <ac:spMkLst>
            <pc:docMk/>
            <pc:sldMk cId="2697166899" sldId="257"/>
            <ac:spMk id="7" creationId="{F2266530-25BC-E6C4-796B-E73E1035F1F8}"/>
          </ac:spMkLst>
        </pc:spChg>
        <pc:spChg chg="add mod">
          <ac:chgData name="Joanna Jones" userId="c3a8e55f-659c-4f4c-be0a-350579b4ebdc" providerId="ADAL" clId="{E892BF5D-FA74-468C-B3FC-3EB25A24F30A}" dt="2023-08-08T10:26:01.260" v="715" actId="1076"/>
          <ac:spMkLst>
            <pc:docMk/>
            <pc:sldMk cId="2697166899" sldId="257"/>
            <ac:spMk id="16" creationId="{A8D29FDE-69D6-E978-0865-F46818F14C66}"/>
          </ac:spMkLst>
        </pc:spChg>
        <pc:spChg chg="add mod">
          <ac:chgData name="Joanna Jones" userId="c3a8e55f-659c-4f4c-be0a-350579b4ebdc" providerId="ADAL" clId="{E892BF5D-FA74-468C-B3FC-3EB25A24F30A}" dt="2023-08-07T12:00:38.463" v="638" actId="20577"/>
          <ac:spMkLst>
            <pc:docMk/>
            <pc:sldMk cId="2697166899" sldId="257"/>
            <ac:spMk id="20" creationId="{4D17F9C3-E724-F6D9-068D-19C4E4C76BD6}"/>
          </ac:spMkLst>
        </pc:spChg>
        <pc:spChg chg="mod">
          <ac:chgData name="Joanna Jones" userId="c3a8e55f-659c-4f4c-be0a-350579b4ebdc" providerId="ADAL" clId="{E892BF5D-FA74-468C-B3FC-3EB25A24F30A}" dt="2023-08-07T12:00:10.110" v="587" actId="1076"/>
          <ac:spMkLst>
            <pc:docMk/>
            <pc:sldMk cId="2697166899" sldId="257"/>
            <ac:spMk id="21" creationId="{C9227F55-8607-7FF6-4D1D-89A631785D83}"/>
          </ac:spMkLst>
        </pc:spChg>
        <pc:grpChg chg="add del mod">
          <ac:chgData name="Joanna Jones" userId="c3a8e55f-659c-4f4c-be0a-350579b4ebdc" providerId="ADAL" clId="{E892BF5D-FA74-468C-B3FC-3EB25A24F30A}" dt="2023-08-08T10:23:24.810" v="714" actId="1076"/>
          <ac:grpSpMkLst>
            <pc:docMk/>
            <pc:sldMk cId="2697166899" sldId="257"/>
            <ac:grpSpMk id="27" creationId="{60E10796-FE19-06D9-F6BE-4FA8A8F0BAD9}"/>
          </ac:grpSpMkLst>
        </pc:grpChg>
        <pc:picChg chg="del">
          <ac:chgData name="Joanna Jones" userId="c3a8e55f-659c-4f4c-be0a-350579b4ebdc" providerId="ADAL" clId="{E892BF5D-FA74-468C-B3FC-3EB25A24F30A}" dt="2023-08-07T11:59:56.600" v="585" actId="478"/>
          <ac:picMkLst>
            <pc:docMk/>
            <pc:sldMk cId="2697166899" sldId="257"/>
            <ac:picMk id="10" creationId="{D751B5F8-E765-5307-D3B8-9CFEC5F40683}"/>
          </ac:picMkLst>
        </pc:picChg>
      </pc:sldChg>
      <pc:sldChg chg="add del">
        <pc:chgData name="Joanna Jones" userId="c3a8e55f-659c-4f4c-be0a-350579b4ebdc" providerId="ADAL" clId="{E892BF5D-FA74-468C-B3FC-3EB25A24F30A}" dt="2023-08-07T10:59:45.461" v="486" actId="2696"/>
        <pc:sldMkLst>
          <pc:docMk/>
          <pc:sldMk cId="1725783577" sldId="258"/>
        </pc:sldMkLst>
      </pc:sldChg>
      <pc:sldChg chg="addSp delSp modSp add mod">
        <pc:chgData name="Joanna Jones" userId="c3a8e55f-659c-4f4c-be0a-350579b4ebdc" providerId="ADAL" clId="{E892BF5D-FA74-468C-B3FC-3EB25A24F30A}" dt="2023-08-29T12:12:15.529" v="2876" actId="14100"/>
        <pc:sldMkLst>
          <pc:docMk/>
          <pc:sldMk cId="2885031406" sldId="258"/>
        </pc:sldMkLst>
        <pc:spChg chg="mod">
          <ac:chgData name="Joanna Jones" userId="c3a8e55f-659c-4f4c-be0a-350579b4ebdc" providerId="ADAL" clId="{E892BF5D-FA74-468C-B3FC-3EB25A24F30A}" dt="2023-08-29T11:49:28.776" v="2157" actId="1037"/>
          <ac:spMkLst>
            <pc:docMk/>
            <pc:sldMk cId="2885031406" sldId="258"/>
            <ac:spMk id="2" creationId="{070F5E38-5372-8154-3025-91DD23825813}"/>
          </ac:spMkLst>
        </pc:spChg>
        <pc:spChg chg="add mod ord">
          <ac:chgData name="Joanna Jones" userId="c3a8e55f-659c-4f4c-be0a-350579b4ebdc" providerId="ADAL" clId="{E892BF5D-FA74-468C-B3FC-3EB25A24F30A}" dt="2023-08-29T11:49:17.651" v="2131" actId="14100"/>
          <ac:spMkLst>
            <pc:docMk/>
            <pc:sldMk cId="2885031406" sldId="258"/>
            <ac:spMk id="3" creationId="{063AB950-FCE9-354D-D19A-376782AE891F}"/>
          </ac:spMkLst>
        </pc:spChg>
        <pc:spChg chg="mod">
          <ac:chgData name="Joanna Jones" userId="c3a8e55f-659c-4f4c-be0a-350579b4ebdc" providerId="ADAL" clId="{E892BF5D-FA74-468C-B3FC-3EB25A24F30A}" dt="2023-08-29T11:49:35.439" v="2178" actId="1037"/>
          <ac:spMkLst>
            <pc:docMk/>
            <pc:sldMk cId="2885031406" sldId="258"/>
            <ac:spMk id="5" creationId="{B42F4D0F-CE0E-1D2B-7675-871EC157DA49}"/>
          </ac:spMkLst>
        </pc:spChg>
        <pc:spChg chg="mod">
          <ac:chgData name="Joanna Jones" userId="c3a8e55f-659c-4f4c-be0a-350579b4ebdc" providerId="ADAL" clId="{E892BF5D-FA74-468C-B3FC-3EB25A24F30A}" dt="2023-08-29T11:49:35.439" v="2178" actId="1037"/>
          <ac:spMkLst>
            <pc:docMk/>
            <pc:sldMk cId="2885031406" sldId="258"/>
            <ac:spMk id="6" creationId="{62863266-BDE9-FABD-63C0-A9A0EE91FBC7}"/>
          </ac:spMkLst>
        </pc:spChg>
        <pc:spChg chg="mod">
          <ac:chgData name="Joanna Jones" userId="c3a8e55f-659c-4f4c-be0a-350579b4ebdc" providerId="ADAL" clId="{E892BF5D-FA74-468C-B3FC-3EB25A24F30A}" dt="2023-08-29T11:49:28.776" v="2157" actId="1037"/>
          <ac:spMkLst>
            <pc:docMk/>
            <pc:sldMk cId="2885031406" sldId="258"/>
            <ac:spMk id="7" creationId="{BC7C1188-4E9B-F3C0-29A0-5F65FF8E2A92}"/>
          </ac:spMkLst>
        </pc:spChg>
        <pc:spChg chg="mod">
          <ac:chgData name="Joanna Jones" userId="c3a8e55f-659c-4f4c-be0a-350579b4ebdc" providerId="ADAL" clId="{E892BF5D-FA74-468C-B3FC-3EB25A24F30A}" dt="2023-08-29T11:49:35.439" v="2178" actId="1037"/>
          <ac:spMkLst>
            <pc:docMk/>
            <pc:sldMk cId="2885031406" sldId="258"/>
            <ac:spMk id="14" creationId="{A306C2DB-1A1E-240F-669F-119A242342FA}"/>
          </ac:spMkLst>
        </pc:spChg>
        <pc:spChg chg="mod">
          <ac:chgData name="Joanna Jones" userId="c3a8e55f-659c-4f4c-be0a-350579b4ebdc" providerId="ADAL" clId="{E892BF5D-FA74-468C-B3FC-3EB25A24F30A}" dt="2023-08-29T11:49:28.776" v="2157" actId="1037"/>
          <ac:spMkLst>
            <pc:docMk/>
            <pc:sldMk cId="2885031406" sldId="258"/>
            <ac:spMk id="16" creationId="{12AC5E34-FC04-6DE9-79A9-DB2C0A462E8D}"/>
          </ac:spMkLst>
        </pc:spChg>
        <pc:spChg chg="mod">
          <ac:chgData name="Joanna Jones" userId="c3a8e55f-659c-4f4c-be0a-350579b4ebdc" providerId="ADAL" clId="{E892BF5D-FA74-468C-B3FC-3EB25A24F30A}" dt="2023-08-23T10:38:33.916" v="1332" actId="1038"/>
          <ac:spMkLst>
            <pc:docMk/>
            <pc:sldMk cId="2885031406" sldId="258"/>
            <ac:spMk id="17" creationId="{0D9D8061-00AB-BD7C-1902-5E1D48F32EC7}"/>
          </ac:spMkLst>
        </pc:spChg>
        <pc:spChg chg="mod">
          <ac:chgData name="Joanna Jones" userId="c3a8e55f-659c-4f4c-be0a-350579b4ebdc" providerId="ADAL" clId="{E892BF5D-FA74-468C-B3FC-3EB25A24F30A}" dt="2023-08-23T10:38:33.916" v="1332" actId="1038"/>
          <ac:spMkLst>
            <pc:docMk/>
            <pc:sldMk cId="2885031406" sldId="258"/>
            <ac:spMk id="18" creationId="{6F48F3A2-9B63-0446-85E8-742AAC01FA24}"/>
          </ac:spMkLst>
        </pc:spChg>
        <pc:spChg chg="mod">
          <ac:chgData name="Joanna Jones" userId="c3a8e55f-659c-4f4c-be0a-350579b4ebdc" providerId="ADAL" clId="{E892BF5D-FA74-468C-B3FC-3EB25A24F30A}" dt="2023-08-23T10:38:42.219" v="1353" actId="1038"/>
          <ac:spMkLst>
            <pc:docMk/>
            <pc:sldMk cId="2885031406" sldId="258"/>
            <ac:spMk id="19" creationId="{38DBFCA9-E8F1-22BB-7D90-8782423029AF}"/>
          </ac:spMkLst>
        </pc:spChg>
        <pc:spChg chg="mod">
          <ac:chgData name="Joanna Jones" userId="c3a8e55f-659c-4f4c-be0a-350579b4ebdc" providerId="ADAL" clId="{E892BF5D-FA74-468C-B3FC-3EB25A24F30A}" dt="2023-08-23T10:53:16.381" v="1827"/>
          <ac:spMkLst>
            <pc:docMk/>
            <pc:sldMk cId="2885031406" sldId="258"/>
            <ac:spMk id="20" creationId="{8CA1655A-8EAA-8F0D-4EC5-811893E553DB}"/>
          </ac:spMkLst>
        </pc:spChg>
        <pc:spChg chg="mod">
          <ac:chgData name="Joanna Jones" userId="c3a8e55f-659c-4f4c-be0a-350579b4ebdc" providerId="ADAL" clId="{E892BF5D-FA74-468C-B3FC-3EB25A24F30A}" dt="2023-08-29T12:12:15.529" v="2876" actId="14100"/>
          <ac:spMkLst>
            <pc:docMk/>
            <pc:sldMk cId="2885031406" sldId="258"/>
            <ac:spMk id="21" creationId="{C9227F55-8607-7FF6-4D1D-89A631785D83}"/>
          </ac:spMkLst>
        </pc:spChg>
        <pc:spChg chg="mod">
          <ac:chgData name="Joanna Jones" userId="c3a8e55f-659c-4f4c-be0a-350579b4ebdc" providerId="ADAL" clId="{E892BF5D-FA74-468C-B3FC-3EB25A24F30A}" dt="2023-08-29T11:49:10.327" v="2130" actId="1076"/>
          <ac:spMkLst>
            <pc:docMk/>
            <pc:sldMk cId="2885031406" sldId="258"/>
            <ac:spMk id="22" creationId="{6829E638-949B-E429-1EFC-90B844555521}"/>
          </ac:spMkLst>
        </pc:spChg>
        <pc:grpChg chg="del">
          <ac:chgData name="Joanna Jones" userId="c3a8e55f-659c-4f4c-be0a-350579b4ebdc" providerId="ADAL" clId="{E892BF5D-FA74-468C-B3FC-3EB25A24F30A}" dt="2023-08-23T10:37:10.244" v="1278" actId="478"/>
          <ac:grpSpMkLst>
            <pc:docMk/>
            <pc:sldMk cId="2885031406" sldId="258"/>
            <ac:grpSpMk id="27" creationId="{60E10796-FE19-06D9-F6BE-4FA8A8F0BAD9}"/>
          </ac:grpSpMkLst>
        </pc:grpChg>
        <pc:picChg chg="mod">
          <ac:chgData name="Joanna Jones" userId="c3a8e55f-659c-4f4c-be0a-350579b4ebdc" providerId="ADAL" clId="{E892BF5D-FA74-468C-B3FC-3EB25A24F30A}" dt="2023-08-23T11:00:17.655" v="1905" actId="1076"/>
          <ac:picMkLst>
            <pc:docMk/>
            <pc:sldMk cId="2885031406" sldId="258"/>
            <ac:picMk id="4" creationId="{25C69D8B-CF35-6B98-2837-EB1EF751BF8E}"/>
          </ac:picMkLst>
        </pc:picChg>
        <pc:picChg chg="del mod">
          <ac:chgData name="Joanna Jones" userId="c3a8e55f-659c-4f4c-be0a-350579b4ebdc" providerId="ADAL" clId="{E892BF5D-FA74-468C-B3FC-3EB25A24F30A}" dt="2023-08-23T10:37:09.194" v="1277" actId="478"/>
          <ac:picMkLst>
            <pc:docMk/>
            <pc:sldMk cId="2885031406" sldId="258"/>
            <ac:picMk id="8" creationId="{F54F7F43-F034-3204-FCE3-2E558A789716}"/>
          </ac:picMkLst>
        </pc:picChg>
        <pc:picChg chg="del">
          <ac:chgData name="Joanna Jones" userId="c3a8e55f-659c-4f4c-be0a-350579b4ebdc" providerId="ADAL" clId="{E892BF5D-FA74-468C-B3FC-3EB25A24F30A}" dt="2023-08-23T10:37:12.912" v="1280" actId="478"/>
          <ac:picMkLst>
            <pc:docMk/>
            <pc:sldMk cId="2885031406" sldId="258"/>
            <ac:picMk id="10" creationId="{D751B5F8-E765-5307-D3B8-9CFEC5F40683}"/>
          </ac:picMkLst>
        </pc:picChg>
        <pc:picChg chg="del">
          <ac:chgData name="Joanna Jones" userId="c3a8e55f-659c-4f4c-be0a-350579b4ebdc" providerId="ADAL" clId="{E892BF5D-FA74-468C-B3FC-3EB25A24F30A}" dt="2023-08-23T10:37:11.237" v="1279" actId="478"/>
          <ac:picMkLst>
            <pc:docMk/>
            <pc:sldMk cId="2885031406" sldId="258"/>
            <ac:picMk id="11" creationId="{CE8776E3-ABFE-5F90-037C-5047BB995635}"/>
          </ac:picMkLst>
        </pc:picChg>
        <pc:picChg chg="del">
          <ac:chgData name="Joanna Jones" userId="c3a8e55f-659c-4f4c-be0a-350579b4ebdc" providerId="ADAL" clId="{E892BF5D-FA74-468C-B3FC-3EB25A24F30A}" dt="2023-08-23T10:37:08.106" v="1275" actId="478"/>
          <ac:picMkLst>
            <pc:docMk/>
            <pc:sldMk cId="2885031406" sldId="258"/>
            <ac:picMk id="12" creationId="{B574244D-CA7E-7681-21E7-4FEBB853CC79}"/>
          </ac:picMkLst>
        </pc:picChg>
      </pc:sldChg>
    </pc:docChg>
  </pc:docChgLst>
  <pc:docChgLst>
    <pc:chgData name="Joanna Jones" userId="c3a8e55f-659c-4f4c-be0a-350579b4ebdc" providerId="ADAL" clId="{C95AF430-A0DC-416B-8339-BA1EFE377B9C}"/>
    <pc:docChg chg="custSel modSld">
      <pc:chgData name="Joanna Jones" userId="c3a8e55f-659c-4f4c-be0a-350579b4ebdc" providerId="ADAL" clId="{C95AF430-A0DC-416B-8339-BA1EFE377B9C}" dt="2023-08-31T09:15:15.446" v="3" actId="5793"/>
      <pc:docMkLst>
        <pc:docMk/>
      </pc:docMkLst>
      <pc:sldChg chg="modSp mod">
        <pc:chgData name="Joanna Jones" userId="c3a8e55f-659c-4f4c-be0a-350579b4ebdc" providerId="ADAL" clId="{C95AF430-A0DC-416B-8339-BA1EFE377B9C}" dt="2023-08-31T09:15:15.446" v="3" actId="5793"/>
        <pc:sldMkLst>
          <pc:docMk/>
          <pc:sldMk cId="2073357624" sldId="256"/>
        </pc:sldMkLst>
        <pc:spChg chg="mod">
          <ac:chgData name="Joanna Jones" userId="c3a8e55f-659c-4f4c-be0a-350579b4ebdc" providerId="ADAL" clId="{C95AF430-A0DC-416B-8339-BA1EFE377B9C}" dt="2023-08-31T09:15:15.446" v="3" actId="5793"/>
          <ac:spMkLst>
            <pc:docMk/>
            <pc:sldMk cId="2073357624" sldId="256"/>
            <ac:spMk id="28" creationId="{F871F6FC-F617-5FC1-CCAF-0E8EAB2BF069}"/>
          </ac:spMkLst>
        </pc:spChg>
      </pc:sldChg>
    </pc:docChg>
  </pc:docChgLst>
  <pc:docChgLst>
    <pc:chgData name="Joanna Jones" userId="c3a8e55f-659c-4f4c-be0a-350579b4ebdc" providerId="ADAL" clId="{4DEB72FF-F55A-4CE2-BC59-C8643819D8E2}"/>
    <pc:docChg chg="modSld">
      <pc:chgData name="Joanna Jones" userId="c3a8e55f-659c-4f4c-be0a-350579b4ebdc" providerId="ADAL" clId="{4DEB72FF-F55A-4CE2-BC59-C8643819D8E2}" dt="2023-10-11T12:05:48.808" v="17" actId="20577"/>
      <pc:docMkLst>
        <pc:docMk/>
      </pc:docMkLst>
      <pc:sldChg chg="modSp mod">
        <pc:chgData name="Joanna Jones" userId="c3a8e55f-659c-4f4c-be0a-350579b4ebdc" providerId="ADAL" clId="{4DEB72FF-F55A-4CE2-BC59-C8643819D8E2}" dt="2023-10-11T12:05:48.808" v="17" actId="20577"/>
        <pc:sldMkLst>
          <pc:docMk/>
          <pc:sldMk cId="2885031406" sldId="258"/>
        </pc:sldMkLst>
        <pc:spChg chg="mod">
          <ac:chgData name="Joanna Jones" userId="c3a8e55f-659c-4f4c-be0a-350579b4ebdc" providerId="ADAL" clId="{4DEB72FF-F55A-4CE2-BC59-C8643819D8E2}" dt="2023-10-11T12:05:48.808" v="17" actId="20577"/>
          <ac:spMkLst>
            <pc:docMk/>
            <pc:sldMk cId="2885031406" sldId="258"/>
            <ac:spMk id="14" creationId="{A306C2DB-1A1E-240F-669F-119A242342FA}"/>
          </ac:spMkLst>
        </pc:spChg>
      </pc:sldChg>
    </pc:docChg>
  </pc:docChgLst>
  <pc:docChgLst>
    <pc:chgData name="Jessica Anderson" userId="5c39cfeb-fd1d-428f-9304-e2f3adc7533d" providerId="ADAL" clId="{3A3EA961-7F08-4C79-BE15-D345DA999039}"/>
    <pc:docChg chg="modSld">
      <pc:chgData name="Jessica Anderson" userId="5c39cfeb-fd1d-428f-9304-e2f3adc7533d" providerId="ADAL" clId="{3A3EA961-7F08-4C79-BE15-D345DA999039}" dt="2023-10-13T14:39:27.672" v="0" actId="20577"/>
      <pc:docMkLst>
        <pc:docMk/>
      </pc:docMkLst>
      <pc:sldChg chg="modSp mod">
        <pc:chgData name="Jessica Anderson" userId="5c39cfeb-fd1d-428f-9304-e2f3adc7533d" providerId="ADAL" clId="{3A3EA961-7F08-4C79-BE15-D345DA999039}" dt="2023-10-13T14:39:27.672" v="0" actId="20577"/>
        <pc:sldMkLst>
          <pc:docMk/>
          <pc:sldMk cId="82512938" sldId="259"/>
        </pc:sldMkLst>
        <pc:spChg chg="mod">
          <ac:chgData name="Jessica Anderson" userId="5c39cfeb-fd1d-428f-9304-e2f3adc7533d" providerId="ADAL" clId="{3A3EA961-7F08-4C79-BE15-D345DA999039}" dt="2023-10-13T14:39:27.672" v="0" actId="20577"/>
          <ac:spMkLst>
            <pc:docMk/>
            <pc:sldMk cId="82512938" sldId="259"/>
            <ac:spMk id="28" creationId="{F871F6FC-F617-5FC1-CCAF-0E8EAB2BF0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ADEF1-19EF-405D-8D28-2B85E5781C4F}" type="datetimeFigureOut">
              <a:rPr lang="en-GB" smtClean="0"/>
              <a:t>13/10/2023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1D553A-0ACB-41E2-AA17-479EC4115284}" type="slidenum">
              <a:rPr lang="en-GB" smtClean="0"/>
              <a:t>‹#›</a:t>
            </a:fld>
            <a:endParaRPr lang="en-GB"/>
          </a:p>
        </p:txBody>
      </p:sp>
    </p:spTree>
    <p:extLst>
      <p:ext uri="{BB962C8B-B14F-4D97-AF65-F5344CB8AC3E}">
        <p14:creationId xmlns:p14="http://schemas.microsoft.com/office/powerpoint/2010/main" val="3662536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E1D553A-0ACB-41E2-AA17-479EC4115284}" type="slidenum">
              <a:rPr lang="en-GB" smtClean="0"/>
              <a:t>1</a:t>
            </a:fld>
            <a:endParaRPr lang="en-GB"/>
          </a:p>
        </p:txBody>
      </p:sp>
    </p:spTree>
    <p:extLst>
      <p:ext uri="{BB962C8B-B14F-4D97-AF65-F5344CB8AC3E}">
        <p14:creationId xmlns:p14="http://schemas.microsoft.com/office/powerpoint/2010/main" val="741322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E1D553A-0ACB-41E2-AA17-479EC4115284}" type="slidenum">
              <a:rPr lang="en-GB" smtClean="0"/>
              <a:t>2</a:t>
            </a:fld>
            <a:endParaRPr lang="en-GB"/>
          </a:p>
        </p:txBody>
      </p:sp>
    </p:spTree>
    <p:extLst>
      <p:ext uri="{BB962C8B-B14F-4D97-AF65-F5344CB8AC3E}">
        <p14:creationId xmlns:p14="http://schemas.microsoft.com/office/powerpoint/2010/main" val="3051081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E1D553A-0ACB-41E2-AA17-479EC4115284}" type="slidenum">
              <a:rPr lang="en-GB" smtClean="0"/>
              <a:t>3</a:t>
            </a:fld>
            <a:endParaRPr lang="en-GB"/>
          </a:p>
        </p:txBody>
      </p:sp>
    </p:spTree>
    <p:extLst>
      <p:ext uri="{BB962C8B-B14F-4D97-AF65-F5344CB8AC3E}">
        <p14:creationId xmlns:p14="http://schemas.microsoft.com/office/powerpoint/2010/main" val="1464062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20078-111B-FD80-6407-1BE9EAE028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DE89CD2-4D2C-1FDF-C79B-1DFAE8F8D1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CA32E0A-0611-DBF8-01EB-A7B1E167C99E}"/>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5" name="Footer Placeholder 4">
            <a:extLst>
              <a:ext uri="{FF2B5EF4-FFF2-40B4-BE49-F238E27FC236}">
                <a16:creationId xmlns:a16="http://schemas.microsoft.com/office/drawing/2014/main" id="{507FC2C4-3E5C-5E1E-3578-09DCBD8CD5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56A966-D136-45A7-87DD-4ECF44CBE19C}"/>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1282014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DBCB6-5066-C944-84A5-B988ECA86A4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5C7359F-FE5A-4491-C285-9BCFF35CC5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A49DC9-0082-DA68-1E4B-4C890A6CF293}"/>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5" name="Footer Placeholder 4">
            <a:extLst>
              <a:ext uri="{FF2B5EF4-FFF2-40B4-BE49-F238E27FC236}">
                <a16:creationId xmlns:a16="http://schemas.microsoft.com/office/drawing/2014/main" id="{4B05FF29-ECD6-6697-7441-D436B36C3B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798B19-8D0B-55EA-F032-C783CE13E6CC}"/>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924091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8EEACE-4F95-01C1-C485-2CD2514D11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4369D4-6CCB-476B-31E4-F65A10818B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BC98D9-753D-6E67-1414-B43328D8AB2B}"/>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5" name="Footer Placeholder 4">
            <a:extLst>
              <a:ext uri="{FF2B5EF4-FFF2-40B4-BE49-F238E27FC236}">
                <a16:creationId xmlns:a16="http://schemas.microsoft.com/office/drawing/2014/main" id="{4B1D23ED-E6AA-46C1-4F0C-869B4E3667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B90FDA-03D6-5F88-62F6-CBF6D1B59727}"/>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2348689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84D7B-A2BE-C92B-EE13-402117081B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269CE3-2F78-C806-1048-25AB5E3A76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BFEAC6-2476-9205-692D-676BA5112FCA}"/>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5" name="Footer Placeholder 4">
            <a:extLst>
              <a:ext uri="{FF2B5EF4-FFF2-40B4-BE49-F238E27FC236}">
                <a16:creationId xmlns:a16="http://schemas.microsoft.com/office/drawing/2014/main" id="{6BDB9B94-52FB-4266-F5EC-9968C40AB2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BDFE17-CAFF-CF21-E775-4ACD34C38B0E}"/>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2557051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455D0-AF4E-EC37-ED24-AF16EAE877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6A016BC-0FFB-18E2-8147-0DD8E5B7FE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33549F-64FE-547C-7C79-A168808D202F}"/>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5" name="Footer Placeholder 4">
            <a:extLst>
              <a:ext uri="{FF2B5EF4-FFF2-40B4-BE49-F238E27FC236}">
                <a16:creationId xmlns:a16="http://schemas.microsoft.com/office/drawing/2014/main" id="{23E9E02E-79F6-DD6F-9169-13943046AC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BC108A-4B17-06D3-3E5A-455C72689BFC}"/>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2220573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CC48D-9D94-201B-6E93-37D92E3DD3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F3E39D-1CCC-4C83-795E-4089E59C8B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CE867B-20B9-BDFA-5CC3-0D6E615854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9DE083-5A63-7737-DFB5-0E7B271580DA}"/>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6" name="Footer Placeholder 5">
            <a:extLst>
              <a:ext uri="{FF2B5EF4-FFF2-40B4-BE49-F238E27FC236}">
                <a16:creationId xmlns:a16="http://schemas.microsoft.com/office/drawing/2014/main" id="{A8E4C230-7D00-2FFB-0F2D-5C402D4D67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39988A-2D18-BF29-D82E-17E5B3CC9325}"/>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1765728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3E80B-4EE4-2145-D872-673D9473E9D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2CD460-4EE3-F2D6-6674-8B6F48E290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8768D6-9925-F91E-ADE0-201E0D0180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FAA99BF-96EF-F52C-530C-2563D86D14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1FE482-30B6-D759-5C16-03B356CA2C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1E3EF1B-F7CE-62F5-D661-7C6798D39B5D}"/>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8" name="Footer Placeholder 7">
            <a:extLst>
              <a:ext uri="{FF2B5EF4-FFF2-40B4-BE49-F238E27FC236}">
                <a16:creationId xmlns:a16="http://schemas.microsoft.com/office/drawing/2014/main" id="{3409A8F9-131D-C709-6DBA-36BAFB27F2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75508EA-8212-D5D0-5BA4-83B263B9AA94}"/>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2992581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313DD-6E84-8DF7-60A7-C1E2004E4B5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7231C00-3F85-FA7B-4D74-19241FD810E7}"/>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4" name="Footer Placeholder 3">
            <a:extLst>
              <a:ext uri="{FF2B5EF4-FFF2-40B4-BE49-F238E27FC236}">
                <a16:creationId xmlns:a16="http://schemas.microsoft.com/office/drawing/2014/main" id="{C338F494-BC11-7A98-8D4D-77BE0623D1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43A4AC3-5179-0530-F897-042D67C17AB7}"/>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98662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D803DE-BFE8-A40F-39FD-F7149722F5E4}"/>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3" name="Footer Placeholder 2">
            <a:extLst>
              <a:ext uri="{FF2B5EF4-FFF2-40B4-BE49-F238E27FC236}">
                <a16:creationId xmlns:a16="http://schemas.microsoft.com/office/drawing/2014/main" id="{41518EC1-A74A-B0EB-DD94-4AC9D2A8EFF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E3267D9-FE94-B39F-8DF3-60EAB5CF4C40}"/>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399449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3CA6-75FF-2D51-97EB-211D93B489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9B88527-364F-1F52-7822-0C05F853BA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D59ADD1-78EB-512F-F113-0A99135B3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F8225A-5023-42E6-6968-15973465A293}"/>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6" name="Footer Placeholder 5">
            <a:extLst>
              <a:ext uri="{FF2B5EF4-FFF2-40B4-BE49-F238E27FC236}">
                <a16:creationId xmlns:a16="http://schemas.microsoft.com/office/drawing/2014/main" id="{CBAE08D2-CF2A-0D42-0C34-888A2C28CE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363173-0CC5-9AFA-E257-035213E5B1BF}"/>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3521274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19615-E372-5107-3457-E7AB1173F5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3AF2672-983B-F264-EC17-2790DD4385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39A52F4-B8A7-DBB7-4286-6B4D0344CD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E96188-6B19-F3A7-27BE-C41751BECE02}"/>
              </a:ext>
            </a:extLst>
          </p:cNvPr>
          <p:cNvSpPr>
            <a:spLocks noGrp="1"/>
          </p:cNvSpPr>
          <p:nvPr>
            <p:ph type="dt" sz="half" idx="10"/>
          </p:nvPr>
        </p:nvSpPr>
        <p:spPr/>
        <p:txBody>
          <a:bodyPr/>
          <a:lstStyle/>
          <a:p>
            <a:fld id="{584B522B-1FD6-4C64-BD30-6480604B80C3}" type="datetimeFigureOut">
              <a:rPr lang="en-GB" smtClean="0"/>
              <a:t>13/10/2023</a:t>
            </a:fld>
            <a:endParaRPr lang="en-GB"/>
          </a:p>
        </p:txBody>
      </p:sp>
      <p:sp>
        <p:nvSpPr>
          <p:cNvPr id="6" name="Footer Placeholder 5">
            <a:extLst>
              <a:ext uri="{FF2B5EF4-FFF2-40B4-BE49-F238E27FC236}">
                <a16:creationId xmlns:a16="http://schemas.microsoft.com/office/drawing/2014/main" id="{DDDE57C0-5503-34EF-DF87-9F92C87B5F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C37006-A8E7-4351-8580-8B9D861C3B14}"/>
              </a:ext>
            </a:extLst>
          </p:cNvPr>
          <p:cNvSpPr>
            <a:spLocks noGrp="1"/>
          </p:cNvSpPr>
          <p:nvPr>
            <p:ph type="sldNum" sz="quarter" idx="12"/>
          </p:nvPr>
        </p:nvSpPr>
        <p:spPr/>
        <p:txBody>
          <a:bodyPr/>
          <a:lstStyle/>
          <a:p>
            <a:fld id="{E451DC0B-03CE-4FCF-9370-F75112067C41}" type="slidenum">
              <a:rPr lang="en-GB" smtClean="0"/>
              <a:t>‹#›</a:t>
            </a:fld>
            <a:endParaRPr lang="en-GB"/>
          </a:p>
        </p:txBody>
      </p:sp>
    </p:spTree>
    <p:extLst>
      <p:ext uri="{BB962C8B-B14F-4D97-AF65-F5344CB8AC3E}">
        <p14:creationId xmlns:p14="http://schemas.microsoft.com/office/powerpoint/2010/main" val="2309322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7E3BFC-E084-D6F6-8F94-1EE9FA7EB9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6E6CAD-231E-E652-328D-936867304E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3AC1DB-5447-657C-5E34-F94839DDCE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522B-1FD6-4C64-BD30-6480604B80C3}" type="datetimeFigureOut">
              <a:rPr lang="en-GB" smtClean="0"/>
              <a:t>13/10/2023</a:t>
            </a:fld>
            <a:endParaRPr lang="en-GB"/>
          </a:p>
        </p:txBody>
      </p:sp>
      <p:sp>
        <p:nvSpPr>
          <p:cNvPr id="5" name="Footer Placeholder 4">
            <a:extLst>
              <a:ext uri="{FF2B5EF4-FFF2-40B4-BE49-F238E27FC236}">
                <a16:creationId xmlns:a16="http://schemas.microsoft.com/office/drawing/2014/main" id="{8A9035B7-0C8D-A48B-4415-9EFA9CE9E7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8BACC0F-9E68-99F0-2341-B0555DADA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51DC0B-03CE-4FCF-9370-F75112067C41}" type="slidenum">
              <a:rPr lang="en-GB" smtClean="0"/>
              <a:t>‹#›</a:t>
            </a:fld>
            <a:endParaRPr lang="en-GB"/>
          </a:p>
        </p:txBody>
      </p:sp>
    </p:spTree>
    <p:extLst>
      <p:ext uri="{BB962C8B-B14F-4D97-AF65-F5344CB8AC3E}">
        <p14:creationId xmlns:p14="http://schemas.microsoft.com/office/powerpoint/2010/main" val="1296921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mailto:candptraininghub@nhs.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D751B5F8-E765-5307-D3B8-9CFEC5F40683}"/>
              </a:ext>
            </a:extLst>
          </p:cNvPr>
          <p:cNvPicPr>
            <a:picLocks noChangeAspect="1"/>
          </p:cNvPicPr>
          <p:nvPr/>
        </p:nvPicPr>
        <p:blipFill rotWithShape="1">
          <a:blip r:embed="rId3">
            <a:extLst>
              <a:ext uri="{28A0092B-C50C-407E-A947-70E740481C1C}">
                <a14:useLocalDpi xmlns:a14="http://schemas.microsoft.com/office/drawing/2010/main" val="0"/>
              </a:ext>
            </a:extLst>
          </a:blip>
          <a:srcRect l="55375" t="31722" r="-2194" b="-209"/>
          <a:stretch/>
        </p:blipFill>
        <p:spPr>
          <a:xfrm rot="10800000">
            <a:off x="-235989" y="-6100"/>
            <a:ext cx="6671094" cy="6858000"/>
          </a:xfrm>
          <a:prstGeom prst="rect">
            <a:avLst/>
          </a:prstGeom>
        </p:spPr>
      </p:pic>
      <p:pic>
        <p:nvPicPr>
          <p:cNvPr id="11" name="Picture 10" descr="A picture containing background pattern&#10;&#10;Description automatically generated">
            <a:extLst>
              <a:ext uri="{FF2B5EF4-FFF2-40B4-BE49-F238E27FC236}">
                <a16:creationId xmlns:a16="http://schemas.microsoft.com/office/drawing/2014/main" id="{CE8776E3-ABFE-5F90-037C-5047BB995635}"/>
              </a:ext>
            </a:extLst>
          </p:cNvPr>
          <p:cNvPicPr>
            <a:picLocks noChangeAspect="1"/>
          </p:cNvPicPr>
          <p:nvPr/>
        </p:nvPicPr>
        <p:blipFill rotWithShape="1">
          <a:blip r:embed="rId3">
            <a:extLst>
              <a:ext uri="{28A0092B-C50C-407E-A947-70E740481C1C}">
                <a14:useLocalDpi xmlns:a14="http://schemas.microsoft.com/office/drawing/2010/main" val="0"/>
              </a:ext>
            </a:extLst>
          </a:blip>
          <a:srcRect l="55375" t="31722" r="-2194" b="-209"/>
          <a:stretch/>
        </p:blipFill>
        <p:spPr>
          <a:xfrm>
            <a:off x="5837207" y="-3827"/>
            <a:ext cx="6671094" cy="6858000"/>
          </a:xfrm>
          <a:prstGeom prst="rect">
            <a:avLst/>
          </a:prstGeom>
        </p:spPr>
      </p:pic>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7" name="Group 26">
            <a:extLst>
              <a:ext uri="{FF2B5EF4-FFF2-40B4-BE49-F238E27FC236}">
                <a16:creationId xmlns:a16="http://schemas.microsoft.com/office/drawing/2014/main" id="{60E10796-FE19-06D9-F6BE-4FA8A8F0BAD9}"/>
              </a:ext>
            </a:extLst>
          </p:cNvPr>
          <p:cNvGrpSpPr/>
          <p:nvPr/>
        </p:nvGrpSpPr>
        <p:grpSpPr>
          <a:xfrm>
            <a:off x="15431" y="0"/>
            <a:ext cx="12192000" cy="6858000"/>
            <a:chOff x="0" y="0"/>
            <a:chExt cx="12192000" cy="6858000"/>
          </a:xfrm>
        </p:grpSpPr>
        <p:sp>
          <p:nvSpPr>
            <p:cNvPr id="15" name="Rectangle 14">
              <a:extLst>
                <a:ext uri="{FF2B5EF4-FFF2-40B4-BE49-F238E27FC236}">
                  <a16:creationId xmlns:a16="http://schemas.microsoft.com/office/drawing/2014/main" id="{FCA0C77E-8482-3B52-B4A2-6232A981D72F}"/>
                </a:ext>
              </a:extLst>
            </p:cNvPr>
            <p:cNvSpPr/>
            <p:nvPr/>
          </p:nvSpPr>
          <p:spPr>
            <a:xfrm>
              <a:off x="0" y="0"/>
              <a:ext cx="12190476" cy="6858000"/>
            </a:xfrm>
            <a:prstGeom prst="rect">
              <a:avLst/>
            </a:prstGeom>
            <a:solidFill>
              <a:srgbClr val="FFFFFF">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a:extLst>
                <a:ext uri="{FF2B5EF4-FFF2-40B4-BE49-F238E27FC236}">
                  <a16:creationId xmlns:a16="http://schemas.microsoft.com/office/drawing/2014/main" id="{B574244D-CA7E-7681-21E7-4FEBB853CC79}"/>
                </a:ext>
              </a:extLst>
            </p:cNvPr>
            <p:cNvPicPr/>
            <p:nvPr/>
          </p:nvPicPr>
          <p:blipFill>
            <a:blip r:embed="rId4"/>
            <a:stretch>
              <a:fillRect/>
            </a:stretch>
          </p:blipFill>
          <p:spPr>
            <a:xfrm>
              <a:off x="33251" y="24110"/>
              <a:ext cx="1097156" cy="1699834"/>
            </a:xfrm>
            <a:prstGeom prst="rect">
              <a:avLst/>
            </a:prstGeom>
          </p:spPr>
        </p:pic>
        <p:pic>
          <p:nvPicPr>
            <p:cNvPr id="13" name="Picture 12">
              <a:extLst>
                <a:ext uri="{FF2B5EF4-FFF2-40B4-BE49-F238E27FC236}">
                  <a16:creationId xmlns:a16="http://schemas.microsoft.com/office/drawing/2014/main" id="{6A7B9343-4BC7-807B-3D2F-8F3D7F54BD28}"/>
                </a:ext>
              </a:extLst>
            </p:cNvPr>
            <p:cNvPicPr/>
            <p:nvPr/>
          </p:nvPicPr>
          <p:blipFill>
            <a:blip r:embed="rId5"/>
            <a:stretch>
              <a:fillRect/>
            </a:stretch>
          </p:blipFill>
          <p:spPr>
            <a:xfrm>
              <a:off x="10966086" y="4847208"/>
              <a:ext cx="1225914" cy="2010792"/>
            </a:xfrm>
            <a:prstGeom prst="rect">
              <a:avLst/>
            </a:prstGeom>
          </p:spPr>
        </p:pic>
      </p:grpSp>
      <p:sp>
        <p:nvSpPr>
          <p:cNvPr id="22" name="TextBox 21">
            <a:extLst>
              <a:ext uri="{FF2B5EF4-FFF2-40B4-BE49-F238E27FC236}">
                <a16:creationId xmlns:a16="http://schemas.microsoft.com/office/drawing/2014/main" id="{6829E638-949B-E429-1EFC-90B844555521}"/>
              </a:ext>
            </a:extLst>
          </p:cNvPr>
          <p:cNvSpPr txBox="1"/>
          <p:nvPr/>
        </p:nvSpPr>
        <p:spPr>
          <a:xfrm>
            <a:off x="-286963" y="163048"/>
            <a:ext cx="12192000" cy="1261884"/>
          </a:xfrm>
          <a:prstGeom prst="rect">
            <a:avLst/>
          </a:prstGeom>
          <a:noFill/>
        </p:spPr>
        <p:txBody>
          <a:bodyPr wrap="square" rtlCol="0">
            <a:spAutoFit/>
          </a:bodyPr>
          <a:lstStyle/>
          <a:p>
            <a:pPr algn="ctr"/>
            <a:r>
              <a:rPr lang="en-GB" sz="2400" b="1">
                <a:solidFill>
                  <a:srgbClr val="00B0F0"/>
                </a:solidFill>
                <a:latin typeface="Verdana" panose="020B0604030504040204" pitchFamily="34" charset="0"/>
                <a:ea typeface="Calibri" panose="020F0502020204030204" pitchFamily="34" charset="0"/>
                <a:cs typeface="Times New Roman" panose="02020603050405020304" pitchFamily="18" charset="0"/>
              </a:rPr>
              <a:t>PCN Educational Leadership &amp; </a:t>
            </a:r>
            <a:br>
              <a:rPr lang="en-GB" sz="2400" b="1">
                <a:solidFill>
                  <a:srgbClr val="00B0F0"/>
                </a:solidFill>
                <a:latin typeface="Verdana" panose="020B0604030504040204" pitchFamily="34" charset="0"/>
                <a:ea typeface="Calibri" panose="020F0502020204030204" pitchFamily="34" charset="0"/>
                <a:cs typeface="Times New Roman" panose="02020603050405020304" pitchFamily="18" charset="0"/>
              </a:rPr>
            </a:br>
            <a:r>
              <a:rPr lang="en-GB" sz="2400" b="1">
                <a:solidFill>
                  <a:srgbClr val="00B0F0"/>
                </a:solidFill>
                <a:latin typeface="Verdana" panose="020B0604030504040204" pitchFamily="34" charset="0"/>
                <a:ea typeface="Calibri" panose="020F0502020204030204" pitchFamily="34" charset="0"/>
                <a:cs typeface="Times New Roman" panose="02020603050405020304" pitchFamily="18" charset="0"/>
              </a:rPr>
              <a:t>Development Condensed Programme</a:t>
            </a:r>
          </a:p>
          <a:p>
            <a:pPr algn="ctr"/>
            <a:endParaRPr lang="en-GB" sz="2800" b="1">
              <a:solidFill>
                <a:srgbClr val="00B0F0"/>
              </a:solidFill>
            </a:endParaRPr>
          </a:p>
        </p:txBody>
      </p:sp>
      <p:pic>
        <p:nvPicPr>
          <p:cNvPr id="8" name="Picture 7" descr="A picture containing drawing, food, light&#10;&#10;Description automatically generated">
            <a:extLst>
              <a:ext uri="{FF2B5EF4-FFF2-40B4-BE49-F238E27FC236}">
                <a16:creationId xmlns:a16="http://schemas.microsoft.com/office/drawing/2014/main" id="{F54F7F43-F034-3204-FCE3-2E558A78971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98675" y="82912"/>
            <a:ext cx="2446675" cy="1317910"/>
          </a:xfrm>
          <a:prstGeom prst="rect">
            <a:avLst/>
          </a:prstGeom>
        </p:spPr>
      </p:pic>
      <p:sp>
        <p:nvSpPr>
          <p:cNvPr id="20" name="TextBox 19">
            <a:extLst>
              <a:ext uri="{FF2B5EF4-FFF2-40B4-BE49-F238E27FC236}">
                <a16:creationId xmlns:a16="http://schemas.microsoft.com/office/drawing/2014/main" id="{8CA1655A-8EAA-8F0D-4EC5-811893E553DB}"/>
              </a:ext>
            </a:extLst>
          </p:cNvPr>
          <p:cNvSpPr txBox="1"/>
          <p:nvPr/>
        </p:nvSpPr>
        <p:spPr>
          <a:xfrm>
            <a:off x="1286537" y="6486962"/>
            <a:ext cx="8946993" cy="276999"/>
          </a:xfrm>
          <a:prstGeom prst="rect">
            <a:avLst/>
          </a:prstGeom>
          <a:noFill/>
        </p:spPr>
        <p:txBody>
          <a:bodyPr wrap="square" rtlCol="0">
            <a:spAutoFit/>
          </a:bodyPr>
          <a:lstStyle/>
          <a:p>
            <a:pPr algn="ctr"/>
            <a:r>
              <a:rPr lang="en-GB" sz="1200" b="1"/>
              <a:t>Please note: This offer is available only for PCNs not part of PCN Training Teams</a:t>
            </a:r>
          </a:p>
        </p:txBody>
      </p:sp>
      <p:sp>
        <p:nvSpPr>
          <p:cNvPr id="28" name="TextBox 27">
            <a:extLst>
              <a:ext uri="{FF2B5EF4-FFF2-40B4-BE49-F238E27FC236}">
                <a16:creationId xmlns:a16="http://schemas.microsoft.com/office/drawing/2014/main" id="{F871F6FC-F617-5FC1-CCAF-0E8EAB2BF069}"/>
              </a:ext>
            </a:extLst>
          </p:cNvPr>
          <p:cNvSpPr txBox="1"/>
          <p:nvPr/>
        </p:nvSpPr>
        <p:spPr>
          <a:xfrm>
            <a:off x="1145838" y="1826245"/>
            <a:ext cx="5289267" cy="5162952"/>
          </a:xfrm>
          <a:prstGeom prst="rect">
            <a:avLst/>
          </a:prstGeom>
          <a:noFill/>
        </p:spPr>
        <p:txBody>
          <a:bodyPr wrap="square" rtlCol="0">
            <a:spAutoFit/>
          </a:bodyPr>
          <a:lstStyle/>
          <a:p>
            <a:pPr>
              <a:spcAft>
                <a:spcPts val="600"/>
              </a:spcAft>
            </a:pPr>
            <a:r>
              <a:rPr lang="en-GB" b="1">
                <a:solidFill>
                  <a:srgbClr val="00B0F0"/>
                </a:solidFill>
                <a:latin typeface="Calibri" panose="020F0502020204030204" pitchFamily="34" charset="0"/>
                <a:ea typeface="Calibri" panose="020F0502020204030204" pitchFamily="34" charset="0"/>
              </a:rPr>
              <a:t>What is the offer?</a:t>
            </a:r>
          </a:p>
          <a:p>
            <a:pPr>
              <a:lnSpc>
                <a:spcPts val="1680"/>
              </a:lnSpc>
              <a:spcAft>
                <a:spcPts val="400"/>
              </a:spcAft>
            </a:pPr>
            <a:r>
              <a:rPr lang="en-GB" sz="1400" b="1">
                <a:latin typeface="Calibri" panose="020F0502020204030204" pitchFamily="34" charset="0"/>
                <a:ea typeface="Calibri" panose="020F0502020204030204" pitchFamily="34" charset="0"/>
              </a:rPr>
              <a:t>Are you an active educator, or education manager, worried about the demands of teaching and supervision in General Practice? </a:t>
            </a:r>
          </a:p>
          <a:p>
            <a:pPr>
              <a:lnSpc>
                <a:spcPts val="1680"/>
              </a:lnSpc>
              <a:spcAft>
                <a:spcPts val="400"/>
              </a:spcAft>
            </a:pPr>
            <a:r>
              <a:rPr lang="en-GB" sz="1400" b="1">
                <a:latin typeface="Calibri" panose="020F0502020204030204" pitchFamily="34" charset="0"/>
                <a:ea typeface="Calibri" panose="020F0502020204030204" pitchFamily="34" charset="0"/>
              </a:rPr>
              <a:t>Do you want to develop your workforce and increase your pipeline for succession planning? </a:t>
            </a:r>
          </a:p>
          <a:p>
            <a:pPr>
              <a:lnSpc>
                <a:spcPts val="1680"/>
              </a:lnSpc>
              <a:spcAft>
                <a:spcPts val="400"/>
              </a:spcAft>
            </a:pPr>
            <a:r>
              <a:rPr lang="en-GB" sz="1400" b="1">
                <a:latin typeface="Calibri" panose="020F0502020204030204" pitchFamily="34" charset="0"/>
                <a:ea typeface="Calibri" panose="020F0502020204030204" pitchFamily="34" charset="0"/>
              </a:rPr>
              <a:t>Are you looking for a new approach to think about the challenges and opportunities?</a:t>
            </a:r>
          </a:p>
          <a:p>
            <a:pPr>
              <a:lnSpc>
                <a:spcPts val="1680"/>
              </a:lnSpc>
              <a:spcAft>
                <a:spcPts val="400"/>
              </a:spcAft>
            </a:pPr>
            <a:r>
              <a:rPr lang="en-GB" sz="1400" b="1">
                <a:latin typeface="Calibri" panose="020F0502020204030204" pitchFamily="34" charset="0"/>
                <a:ea typeface="Calibri" panose="020F0502020204030204" pitchFamily="34" charset="0"/>
              </a:rPr>
              <a:t>We can offer up to 4 sessions of paid backfill for your team to join our workshops and connect with others thinking about how to solve your workforce challenges.</a:t>
            </a:r>
            <a:endParaRPr lang="en-GB" sz="1400" b="1">
              <a:effectLst/>
              <a:latin typeface="Calibri" panose="020F0502020204030204" pitchFamily="34" charset="0"/>
              <a:ea typeface="Calibri" panose="020F0502020204030204" pitchFamily="34" charset="0"/>
            </a:endParaRPr>
          </a:p>
          <a:p>
            <a:pPr>
              <a:lnSpc>
                <a:spcPts val="1680"/>
              </a:lnSpc>
              <a:spcAft>
                <a:spcPts val="400"/>
              </a:spcAft>
            </a:pPr>
            <a:r>
              <a:rPr lang="en-GB" sz="1400" b="1">
                <a:effectLst/>
                <a:latin typeface="Calibri" panose="020F0502020204030204" pitchFamily="34" charset="0"/>
                <a:ea typeface="Calibri" panose="020F0502020204030204" pitchFamily="34" charset="0"/>
              </a:rPr>
              <a:t>The team will be given:</a:t>
            </a:r>
          </a:p>
          <a:p>
            <a:pPr marL="342900" lvl="0" indent="-342900">
              <a:lnSpc>
                <a:spcPts val="1680"/>
              </a:lnSpc>
              <a:spcAft>
                <a:spcPts val="500"/>
              </a:spcAft>
              <a:buFont typeface="+mj-lt"/>
              <a:buAutoNum type="arabicPeriod"/>
            </a:pPr>
            <a:r>
              <a:rPr lang="en-GB" sz="1400">
                <a:latin typeface="Calibri" panose="020F0502020204030204" pitchFamily="34" charset="0"/>
                <a:ea typeface="Calibri" panose="020F0502020204030204" pitchFamily="34" charset="0"/>
              </a:rPr>
              <a:t>O</a:t>
            </a:r>
            <a:r>
              <a:rPr lang="en-GB" sz="1400">
                <a:effectLst/>
                <a:latin typeface="Calibri" panose="020F0502020204030204" pitchFamily="34" charset="0"/>
                <a:ea typeface="Calibri" panose="020F0502020204030204" pitchFamily="34" charset="0"/>
              </a:rPr>
              <a:t>ur two Educational Development &amp; Leadership ½ day online workshops. </a:t>
            </a:r>
            <a:r>
              <a:rPr lang="en-GB" sz="1400">
                <a:latin typeface="Calibri" panose="020F0502020204030204" pitchFamily="34" charset="0"/>
                <a:ea typeface="Calibri" panose="020F0502020204030204" pitchFamily="34" charset="0"/>
              </a:rPr>
              <a:t>F</a:t>
            </a:r>
            <a:r>
              <a:rPr lang="en-GB" sz="1400">
                <a:effectLst/>
                <a:latin typeface="Calibri" panose="020F0502020204030204" pitchFamily="34" charset="0"/>
                <a:ea typeface="Calibri" panose="020F0502020204030204" pitchFamily="34" charset="0"/>
              </a:rPr>
              <a:t>acilitated by experts Swanwick Morris, who have an established track record of supporting the development of healthcare professionals as educators, leaders and researchers (see attached for more details).</a:t>
            </a:r>
          </a:p>
          <a:p>
            <a:pPr marL="342900" lvl="0" indent="-342900">
              <a:lnSpc>
                <a:spcPts val="1680"/>
              </a:lnSpc>
              <a:spcAft>
                <a:spcPts val="500"/>
              </a:spcAft>
              <a:buFont typeface="+mj-lt"/>
              <a:buAutoNum type="arabicPeriod"/>
            </a:pPr>
            <a:r>
              <a:rPr lang="en-GB" sz="1400">
                <a:effectLst/>
                <a:latin typeface="Calibri" panose="020F0502020204030204" pitchFamily="34" charset="0"/>
                <a:ea typeface="Calibri" panose="020F0502020204030204" pitchFamily="34" charset="0"/>
              </a:rPr>
              <a:t>Paid time to work together on developing your ideas and project plans</a:t>
            </a:r>
          </a:p>
          <a:p>
            <a:pPr marL="342900" lvl="0" indent="-342900">
              <a:lnSpc>
                <a:spcPts val="1680"/>
              </a:lnSpc>
              <a:spcAft>
                <a:spcPts val="1000"/>
              </a:spcAft>
              <a:buFont typeface="+mj-lt"/>
              <a:buAutoNum type="arabicPeriod"/>
            </a:pPr>
            <a:r>
              <a:rPr lang="en-GB" sz="1400">
                <a:latin typeface="Calibri" panose="020F0502020204030204" pitchFamily="34" charset="0"/>
                <a:ea typeface="Calibri" panose="020F0502020204030204" pitchFamily="34" charset="0"/>
              </a:rPr>
              <a:t>Support and guidance from the training hub team</a:t>
            </a:r>
          </a:p>
          <a:p>
            <a:pPr>
              <a:spcBef>
                <a:spcPts val="500"/>
              </a:spcBef>
            </a:pPr>
            <a:endParaRPr lang="en-GB" sz="1400" u="sng">
              <a:solidFill>
                <a:srgbClr val="0563C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AA56E977-69D3-6194-95DA-CC48E87AEF9B}"/>
              </a:ext>
            </a:extLst>
          </p:cNvPr>
          <p:cNvSpPr txBox="1"/>
          <p:nvPr/>
        </p:nvSpPr>
        <p:spPr>
          <a:xfrm>
            <a:off x="1472323" y="1065459"/>
            <a:ext cx="9051590" cy="830997"/>
          </a:xfrm>
          <a:prstGeom prst="rect">
            <a:avLst/>
          </a:prstGeom>
          <a:noFill/>
        </p:spPr>
        <p:txBody>
          <a:bodyPr wrap="square" rtlCol="0">
            <a:spAutoFit/>
          </a:bodyPr>
          <a:lstStyle/>
          <a:p>
            <a:pPr algn="ctr"/>
            <a:r>
              <a:rPr lang="en-GB" sz="1600" b="1">
                <a:effectLst/>
                <a:latin typeface="Avenir LT Std 45 Book"/>
                <a:ea typeface="Verdana" panose="020B0604030504040204" pitchFamily="34" charset="0"/>
              </a:rPr>
              <a:t>C&amp;P Training Hub is excited to offer your PCN a chance to catch up with learning from the 12 PCN Training Teams on our first year Pilot project, helping you apply this to your PCNs unique education and training challenges.</a:t>
            </a:r>
          </a:p>
        </p:txBody>
      </p:sp>
      <p:sp>
        <p:nvSpPr>
          <p:cNvPr id="2" name="TextBox 1">
            <a:extLst>
              <a:ext uri="{FF2B5EF4-FFF2-40B4-BE49-F238E27FC236}">
                <a16:creationId xmlns:a16="http://schemas.microsoft.com/office/drawing/2014/main" id="{FB62A982-3B67-C61A-053D-BA24F41F1391}"/>
              </a:ext>
            </a:extLst>
          </p:cNvPr>
          <p:cNvSpPr txBox="1"/>
          <p:nvPr/>
        </p:nvSpPr>
        <p:spPr>
          <a:xfrm>
            <a:off x="6598910" y="1884281"/>
            <a:ext cx="5004140" cy="4704878"/>
          </a:xfrm>
          <a:prstGeom prst="rect">
            <a:avLst/>
          </a:prstGeom>
          <a:noFill/>
        </p:spPr>
        <p:txBody>
          <a:bodyPr wrap="square" rtlCol="0">
            <a:spAutoFit/>
          </a:bodyPr>
          <a:lstStyle/>
          <a:p>
            <a:pPr lvl="0">
              <a:lnSpc>
                <a:spcPct val="105000"/>
              </a:lnSpc>
              <a:spcAft>
                <a:spcPts val="800"/>
              </a:spcAft>
            </a:pPr>
            <a:r>
              <a:rPr lang="en-GB" b="1">
                <a:solidFill>
                  <a:srgbClr val="00B0F0"/>
                </a:solidFill>
                <a:latin typeface="Calibri" panose="020F0502020204030204" pitchFamily="34" charset="0"/>
                <a:ea typeface="Calibri" panose="020F0502020204030204" pitchFamily="34" charset="0"/>
              </a:rPr>
              <a:t>Why apply?</a:t>
            </a:r>
          </a:p>
          <a:p>
            <a:r>
              <a:rPr lang="en-GB" sz="1400">
                <a:effectLst/>
                <a:latin typeface="Calibri" panose="020F0502020204030204" pitchFamily="34" charset="0"/>
                <a:ea typeface="Calibri" panose="020F0502020204030204" pitchFamily="34" charset="0"/>
              </a:rPr>
              <a:t>As PCNs continue to expand and diversify the workforce, we know </a:t>
            </a:r>
            <a:r>
              <a:rPr lang="en-GB" sz="1400">
                <a:latin typeface="Calibri" panose="020F0502020204030204" pitchFamily="34" charset="0"/>
                <a:ea typeface="Calibri" panose="020F0502020204030204" pitchFamily="34" charset="0"/>
              </a:rPr>
              <a:t>you have the expertise to support these staff. Thinking about how we can manage different learners in practice, o</a:t>
            </a:r>
            <a:r>
              <a:rPr lang="en-GB" sz="1400">
                <a:effectLst/>
                <a:latin typeface="Calibri" panose="020F0502020204030204" pitchFamily="34" charset="0"/>
                <a:ea typeface="Calibri" panose="020F0502020204030204" pitchFamily="34" charset="0"/>
              </a:rPr>
              <a:t>ur first cohort of training teams have found it extremely valuable to share practical ideas around how to tackle the increasing demands of recruitment, retention, and support in a multi-professional environment. Workforce remains the key challenge to meet all of the other demands currently facing General Practice. </a:t>
            </a:r>
          </a:p>
          <a:p>
            <a:endParaRPr lang="en-GB" sz="1400">
              <a:effectLst/>
              <a:latin typeface="Calibri" panose="020F0502020204030204" pitchFamily="34" charset="0"/>
              <a:ea typeface="Calibri" panose="020F0502020204030204" pitchFamily="34" charset="0"/>
            </a:endParaRPr>
          </a:p>
          <a:p>
            <a:r>
              <a:rPr lang="en-GB" b="1">
                <a:solidFill>
                  <a:srgbClr val="00B0F0"/>
                </a:solidFill>
                <a:latin typeface="Calibri" panose="020F0502020204030204" pitchFamily="34" charset="0"/>
                <a:ea typeface="Calibri" panose="020F0502020204030204" pitchFamily="34" charset="0"/>
              </a:rPr>
              <a:t>How to apply:</a:t>
            </a:r>
            <a:endParaRPr lang="en-GB">
              <a:effectLst/>
              <a:latin typeface="Calibri" panose="020F0502020204030204" pitchFamily="34" charset="0"/>
              <a:ea typeface="Calibri" panose="020F0502020204030204" pitchFamily="34" charset="0"/>
            </a:endParaRPr>
          </a:p>
          <a:p>
            <a:r>
              <a:rPr lang="en-GB" sz="1400">
                <a:latin typeface="Calibri" panose="020F0502020204030204" pitchFamily="34" charset="0"/>
                <a:ea typeface="Calibri" panose="020F0502020204030204" pitchFamily="34" charset="0"/>
              </a:rPr>
              <a:t>See attached f</a:t>
            </a:r>
            <a:r>
              <a:rPr lang="en-GB" sz="1400">
                <a:effectLst/>
                <a:latin typeface="Calibri" panose="020F0502020204030204" pitchFamily="34" charset="0"/>
                <a:ea typeface="Calibri" panose="020F0502020204030204" pitchFamily="34" charset="0"/>
              </a:rPr>
              <a:t>or more details, please get in touch if yo</a:t>
            </a:r>
            <a:r>
              <a:rPr lang="en-GB" sz="1400">
                <a:latin typeface="Calibri" panose="020F0502020204030204" pitchFamily="34" charset="0"/>
                <a:ea typeface="Calibri" panose="020F0502020204030204" pitchFamily="34" charset="0"/>
              </a:rPr>
              <a:t>u have any questions or would like</a:t>
            </a:r>
            <a:r>
              <a:rPr lang="en-GB" sz="1400">
                <a:effectLst/>
                <a:latin typeface="Calibri" panose="020F0502020204030204" pitchFamily="34" charset="0"/>
                <a:ea typeface="Calibri" panose="020F0502020204030204" pitchFamily="34" charset="0"/>
              </a:rPr>
              <a:t> to submit an expression of interest.</a:t>
            </a:r>
          </a:p>
          <a:p>
            <a:r>
              <a:rPr lang="en-GB" sz="1400">
                <a:effectLst/>
                <a:latin typeface="Calibri" panose="020F0502020204030204" pitchFamily="34" charset="0"/>
                <a:ea typeface="Calibri" panose="020F0502020204030204" pitchFamily="34" charset="0"/>
              </a:rPr>
              <a:t>To reserve your funding and places on this programme please complete the application form attached and submit to </a:t>
            </a:r>
            <a:r>
              <a:rPr lang="en-GB" sz="1400" u="sng">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7"/>
              </a:rPr>
              <a:t>candptraininghub@nhs.net</a:t>
            </a:r>
            <a:r>
              <a:rPr lang="en-GB" sz="1400" u="sng">
                <a:solidFill>
                  <a:srgbClr val="0563C1"/>
                </a:solidFill>
                <a:effectLst/>
                <a:latin typeface="Calibri" panose="020F0502020204030204" pitchFamily="34" charset="0"/>
                <a:ea typeface="Calibri" panose="020F0502020204030204" pitchFamily="34" charset="0"/>
                <a:cs typeface="Arial" panose="020B0604020202020204" pitchFamily="34" charset="0"/>
              </a:rPr>
              <a:t>.</a:t>
            </a:r>
            <a:r>
              <a:rPr lang="en-GB" sz="1400" u="sng">
                <a:solidFill>
                  <a:srgbClr val="0563C1"/>
                </a:solidFill>
                <a:latin typeface="Calibri" panose="020F0502020204030204" pitchFamily="34" charset="0"/>
                <a:ea typeface="Calibri" panose="020F0502020204030204" pitchFamily="34" charset="0"/>
                <a:cs typeface="Arial" panose="020B0604020202020204" pitchFamily="34" charset="0"/>
              </a:rPr>
              <a:t> </a:t>
            </a:r>
          </a:p>
          <a:p>
            <a:endParaRPr lang="en-GB" sz="1400" u="sng">
              <a:solidFill>
                <a:srgbClr val="0563C1"/>
              </a:solidFill>
              <a:effectLst/>
              <a:latin typeface="Calibri" panose="020F0502020204030204" pitchFamily="34" charset="0"/>
              <a:ea typeface="Calibri" panose="020F0502020204030204" pitchFamily="34" charset="0"/>
              <a:cs typeface="Arial" panose="020B0604020202020204" pitchFamily="34" charset="0"/>
            </a:endParaRPr>
          </a:p>
          <a:p>
            <a:r>
              <a:rPr lang="en-GB" sz="1400">
                <a:effectLst/>
                <a:latin typeface="Calibri" panose="020F0502020204030204" pitchFamily="34" charset="0"/>
                <a:ea typeface="Calibri" panose="020F0502020204030204" pitchFamily="34" charset="0"/>
              </a:rPr>
              <a:t>If you are interested but don’t know who else in your PCN is, </a:t>
            </a:r>
            <a:br>
              <a:rPr lang="en-GB" sz="1400">
                <a:effectLst/>
                <a:latin typeface="Calibri" panose="020F0502020204030204" pitchFamily="34" charset="0"/>
                <a:ea typeface="Calibri" panose="020F0502020204030204" pitchFamily="34" charset="0"/>
              </a:rPr>
            </a:br>
            <a:r>
              <a:rPr lang="en-GB" sz="1400">
                <a:effectLst/>
                <a:latin typeface="Calibri" panose="020F0502020204030204" pitchFamily="34" charset="0"/>
                <a:ea typeface="Calibri" panose="020F0502020204030204" pitchFamily="34" charset="0"/>
              </a:rPr>
              <a:t>get in touch and we will help </a:t>
            </a:r>
            <a:r>
              <a:rPr lang="en-GB" sz="1400">
                <a:latin typeface="Calibri" panose="020F0502020204030204" pitchFamily="34" charset="0"/>
                <a:ea typeface="Calibri" panose="020F0502020204030204" pitchFamily="34" charset="0"/>
              </a:rPr>
              <a:t>you to connect with others.</a:t>
            </a:r>
          </a:p>
          <a:p>
            <a:pPr>
              <a:spcBef>
                <a:spcPts val="500"/>
              </a:spcBef>
            </a:pPr>
            <a:endParaRPr lang="en-GB" sz="1400" u="sng">
              <a:solidFill>
                <a:srgbClr val="0563C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73357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63AB950-FCE9-354D-D19A-376782AE891F}"/>
              </a:ext>
            </a:extLst>
          </p:cNvPr>
          <p:cNvSpPr/>
          <p:nvPr/>
        </p:nvSpPr>
        <p:spPr>
          <a:xfrm>
            <a:off x="1058487" y="1165701"/>
            <a:ext cx="10021802" cy="1280248"/>
          </a:xfrm>
          <a:prstGeom prst="rect">
            <a:avLst/>
          </a:prstGeom>
          <a:solidFill>
            <a:srgbClr val="8585D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TextBox 21">
            <a:extLst>
              <a:ext uri="{FF2B5EF4-FFF2-40B4-BE49-F238E27FC236}">
                <a16:creationId xmlns:a16="http://schemas.microsoft.com/office/drawing/2014/main" id="{6829E638-949B-E429-1EFC-90B844555521}"/>
              </a:ext>
            </a:extLst>
          </p:cNvPr>
          <p:cNvSpPr txBox="1"/>
          <p:nvPr/>
        </p:nvSpPr>
        <p:spPr>
          <a:xfrm>
            <a:off x="-1343346" y="341822"/>
            <a:ext cx="12192001" cy="523220"/>
          </a:xfrm>
          <a:prstGeom prst="rect">
            <a:avLst/>
          </a:prstGeom>
          <a:noFill/>
        </p:spPr>
        <p:txBody>
          <a:bodyPr wrap="square" rtlCol="0">
            <a:spAutoFit/>
          </a:bodyPr>
          <a:lstStyle/>
          <a:p>
            <a:pPr algn="ctr"/>
            <a:r>
              <a:rPr lang="en-GB" sz="2800" b="1">
                <a:solidFill>
                  <a:srgbClr val="8585DC"/>
                </a:solidFill>
                <a:latin typeface="Verdana" panose="020B0604030504040204" pitchFamily="34" charset="0"/>
                <a:ea typeface="Calibri" panose="020F0502020204030204" pitchFamily="34" charset="0"/>
                <a:cs typeface="Times New Roman" panose="02020603050405020304" pitchFamily="18" charset="0"/>
              </a:rPr>
              <a:t>Overview of ½ day online workshops</a:t>
            </a:r>
            <a:endParaRPr lang="en-GB" sz="2800" b="1">
              <a:solidFill>
                <a:srgbClr val="00B0F0"/>
              </a:solidFill>
            </a:endParaRPr>
          </a:p>
        </p:txBody>
      </p:sp>
      <p:sp>
        <p:nvSpPr>
          <p:cNvPr id="5" name="TextBox 4">
            <a:extLst>
              <a:ext uri="{FF2B5EF4-FFF2-40B4-BE49-F238E27FC236}">
                <a16:creationId xmlns:a16="http://schemas.microsoft.com/office/drawing/2014/main" id="{B42F4D0F-CE0E-1D2B-7675-871EC157DA49}"/>
              </a:ext>
            </a:extLst>
          </p:cNvPr>
          <p:cNvSpPr txBox="1"/>
          <p:nvPr/>
        </p:nvSpPr>
        <p:spPr>
          <a:xfrm>
            <a:off x="5351550" y="2575198"/>
            <a:ext cx="2607444" cy="3780000"/>
          </a:xfrm>
          <a:prstGeom prst="rect">
            <a:avLst/>
          </a:prstGeom>
          <a:noFill/>
          <a:ln w="12700">
            <a:solidFill>
              <a:schemeClr val="tx1"/>
            </a:solidFill>
          </a:ln>
        </p:spPr>
        <p:txBody>
          <a:bodyPr wrap="square" rtlCol="0">
            <a:spAutoFit/>
          </a:bodyPr>
          <a:lstStyle/>
          <a:p>
            <a:pPr lvl="0">
              <a:lnSpc>
                <a:spcPct val="107000"/>
              </a:lnSpc>
            </a:pPr>
            <a:endParaRPr lang="en-GB" sz="90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2863266-BDE9-FABD-63C0-A9A0EE91FBC7}"/>
              </a:ext>
            </a:extLst>
          </p:cNvPr>
          <p:cNvSpPr txBox="1"/>
          <p:nvPr/>
        </p:nvSpPr>
        <p:spPr>
          <a:xfrm>
            <a:off x="5435554" y="2955724"/>
            <a:ext cx="2657345" cy="2281009"/>
          </a:xfrm>
          <a:prstGeom prst="rect">
            <a:avLst/>
          </a:prstGeom>
          <a:noFill/>
        </p:spPr>
        <p:txBody>
          <a:bodyPr wrap="square" rtlCol="0">
            <a:spAutoFit/>
          </a:bodyPr>
          <a:lstStyle/>
          <a:p>
            <a:pPr>
              <a:lnSpc>
                <a:spcPts val="1680"/>
              </a:lnSpc>
              <a:spcAft>
                <a:spcPts val="200"/>
              </a:spcAft>
            </a:pPr>
            <a:r>
              <a:rPr lang="en-GB" sz="1400" b="1">
                <a:effectLst/>
                <a:latin typeface="Avenir LT Std 45 Book"/>
                <a:ea typeface="Calibri" panose="020F0502020204030204" pitchFamily="34" charset="0"/>
              </a:rPr>
              <a:t>Learning Organisations </a:t>
            </a:r>
          </a:p>
          <a:p>
            <a:pPr>
              <a:lnSpc>
                <a:spcPts val="1680"/>
              </a:lnSpc>
              <a:spcAft>
                <a:spcPts val="400"/>
              </a:spcAft>
            </a:pPr>
            <a:r>
              <a:rPr lang="en-GB" sz="1400" b="1">
                <a:latin typeface="Avenir LT Std 45 Book"/>
                <a:ea typeface="Calibri" panose="020F0502020204030204" pitchFamily="34" charset="0"/>
                <a:cs typeface="Times New Roman" panose="02020603050405020304" pitchFamily="18" charset="0"/>
              </a:rPr>
              <a:t>13:30</a:t>
            </a:r>
            <a:r>
              <a:rPr lang="en-GB" sz="1400" b="1">
                <a:effectLst/>
                <a:latin typeface="Avenir LT Std 45 Book"/>
                <a:ea typeface="Calibri" panose="020F0502020204030204" pitchFamily="34" charset="0"/>
                <a:cs typeface="Times New Roman" panose="02020603050405020304" pitchFamily="18" charset="0"/>
              </a:rPr>
              <a:t> – 17:00pm (Virtual)</a:t>
            </a:r>
            <a:endParaRPr lang="en-GB" sz="1400">
              <a:effectLst/>
              <a:latin typeface="Calibri" panose="020F0502020204030204" pitchFamily="34" charset="0"/>
              <a:ea typeface="Calibri" panose="020F0502020204030204" pitchFamily="34" charset="0"/>
            </a:endParaRPr>
          </a:p>
          <a:p>
            <a:pPr marL="285750" indent="-285750">
              <a:lnSpc>
                <a:spcPts val="1680"/>
              </a:lnSpc>
              <a:spcAft>
                <a:spcPts val="200"/>
              </a:spcAft>
              <a:buFont typeface="Arial" panose="020B0604020202020204" pitchFamily="34" charset="0"/>
              <a:buChar char="•"/>
            </a:pPr>
            <a:r>
              <a:rPr lang="en-GB" sz="1400">
                <a:effectLst/>
                <a:latin typeface="Avenir LT Std 45 Book"/>
                <a:ea typeface="Calibri" panose="020F0502020204030204" pitchFamily="34" charset="0"/>
              </a:rPr>
              <a:t>Building learning organisations</a:t>
            </a:r>
          </a:p>
          <a:p>
            <a:pPr marL="285750" indent="-285750">
              <a:lnSpc>
                <a:spcPts val="1680"/>
              </a:lnSpc>
              <a:spcAft>
                <a:spcPts val="200"/>
              </a:spcAft>
              <a:buFont typeface="Arial" panose="020B0604020202020204" pitchFamily="34" charset="0"/>
              <a:buChar char="•"/>
            </a:pPr>
            <a:r>
              <a:rPr lang="en-GB" sz="1400">
                <a:effectLst/>
                <a:latin typeface="Avenir LT Std 45 Book"/>
                <a:ea typeface="Calibri" panose="020F0502020204030204" pitchFamily="34" charset="0"/>
              </a:rPr>
              <a:t>Creating environments for learning (including psychological safety)</a:t>
            </a:r>
          </a:p>
          <a:p>
            <a:pPr marL="285750" indent="-285750">
              <a:lnSpc>
                <a:spcPts val="1680"/>
              </a:lnSpc>
              <a:spcAft>
                <a:spcPts val="200"/>
              </a:spcAft>
              <a:buFont typeface="Arial" panose="020B0604020202020204" pitchFamily="34" charset="0"/>
              <a:buChar char="•"/>
            </a:pPr>
            <a:r>
              <a:rPr lang="en-GB" sz="1400">
                <a:effectLst/>
                <a:latin typeface="Avenir LT Std 45 Book"/>
                <a:ea typeface="Calibri" panose="020F0502020204030204" pitchFamily="34" charset="0"/>
              </a:rPr>
              <a:t>Interprofessional education</a:t>
            </a:r>
            <a:endParaRPr lang="en-GB" sz="1400">
              <a:effectLst/>
              <a:latin typeface="Calibri" panose="020F0502020204030204" pitchFamily="34" charset="0"/>
              <a:ea typeface="Calibri" panose="020F0502020204030204" pitchFamily="34" charset="0"/>
            </a:endParaRPr>
          </a:p>
          <a:p>
            <a:pPr>
              <a:lnSpc>
                <a:spcPct val="107000"/>
              </a:lnSpc>
              <a:spcBef>
                <a:spcPts val="600"/>
              </a:spcBef>
              <a:spcAft>
                <a:spcPts val="600"/>
              </a:spcAft>
            </a:pPr>
            <a:endParaRPr lang="en-GB" sz="1400">
              <a:effectLst/>
              <a:latin typeface="Arial" panose="020B0604020202020204" pitchFamily="34" charset="0"/>
              <a:ea typeface="Arial" panose="020B0604020202020204" pitchFamily="34" charset="0"/>
            </a:endParaRPr>
          </a:p>
        </p:txBody>
      </p:sp>
      <p:sp>
        <p:nvSpPr>
          <p:cNvPr id="14" name="TextBox 13">
            <a:extLst>
              <a:ext uri="{FF2B5EF4-FFF2-40B4-BE49-F238E27FC236}">
                <a16:creationId xmlns:a16="http://schemas.microsoft.com/office/drawing/2014/main" id="{A306C2DB-1A1E-240F-669F-119A242342FA}"/>
              </a:ext>
            </a:extLst>
          </p:cNvPr>
          <p:cNvSpPr txBox="1"/>
          <p:nvPr/>
        </p:nvSpPr>
        <p:spPr>
          <a:xfrm>
            <a:off x="5439505" y="2432695"/>
            <a:ext cx="4688731" cy="530145"/>
          </a:xfrm>
          <a:prstGeom prst="rect">
            <a:avLst/>
          </a:prstGeom>
          <a:noFill/>
        </p:spPr>
        <p:txBody>
          <a:bodyPr wrap="square" rtlCol="0">
            <a:spAutoFit/>
          </a:bodyPr>
          <a:lstStyle/>
          <a:p>
            <a:pPr lvl="0">
              <a:lnSpc>
                <a:spcPct val="107000"/>
              </a:lnSpc>
            </a:pPr>
            <a:endParaRPr lang="en-GB" sz="1200" u="sng">
              <a:solidFill>
                <a:schemeClr val="accent5">
                  <a:lumMod val="50000"/>
                </a:schemeClr>
              </a:solidFill>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pPr>
            <a:r>
              <a:rPr lang="en-GB" sz="1600" b="1">
                <a:solidFill>
                  <a:srgbClr val="8585DC"/>
                </a:solidFill>
                <a:latin typeface="Verdana" panose="020B0604030504040204" pitchFamily="34" charset="0"/>
                <a:ea typeface="Calibri" panose="020F0502020204030204" pitchFamily="34" charset="0"/>
                <a:cs typeface="Times New Roman" panose="02020603050405020304" pitchFamily="18" charset="0"/>
              </a:rPr>
              <a:t>7</a:t>
            </a:r>
            <a:r>
              <a:rPr lang="en-GB" sz="1600" b="1" baseline="30000">
                <a:solidFill>
                  <a:srgbClr val="8585DC"/>
                </a:solidFill>
                <a:latin typeface="Verdana" panose="020B0604030504040204" pitchFamily="34" charset="0"/>
                <a:ea typeface="Calibri" panose="020F0502020204030204" pitchFamily="34" charset="0"/>
                <a:cs typeface="Times New Roman" panose="02020603050405020304" pitchFamily="18" charset="0"/>
              </a:rPr>
              <a:t>th</a:t>
            </a:r>
            <a:r>
              <a:rPr lang="en-GB" sz="1600" b="1">
                <a:solidFill>
                  <a:srgbClr val="8585DC"/>
                </a:solidFill>
                <a:latin typeface="Verdana" panose="020B0604030504040204" pitchFamily="34" charset="0"/>
                <a:ea typeface="Calibri" panose="020F0502020204030204" pitchFamily="34" charset="0"/>
                <a:cs typeface="Times New Roman" panose="02020603050405020304" pitchFamily="18" charset="0"/>
              </a:rPr>
              <a:t> February 2024</a:t>
            </a:r>
          </a:p>
        </p:txBody>
      </p:sp>
      <p:sp>
        <p:nvSpPr>
          <p:cNvPr id="17" name="TextBox 16">
            <a:extLst>
              <a:ext uri="{FF2B5EF4-FFF2-40B4-BE49-F238E27FC236}">
                <a16:creationId xmlns:a16="http://schemas.microsoft.com/office/drawing/2014/main" id="{0D9D8061-00AB-BD7C-1902-5E1D48F32EC7}"/>
              </a:ext>
            </a:extLst>
          </p:cNvPr>
          <p:cNvSpPr txBox="1"/>
          <p:nvPr/>
        </p:nvSpPr>
        <p:spPr>
          <a:xfrm>
            <a:off x="8472845" y="2575198"/>
            <a:ext cx="2607444" cy="3780000"/>
          </a:xfrm>
          <a:prstGeom prst="rect">
            <a:avLst/>
          </a:prstGeom>
          <a:noFill/>
          <a:ln w="12700">
            <a:solidFill>
              <a:schemeClr val="tx1"/>
            </a:solidFill>
          </a:ln>
        </p:spPr>
        <p:txBody>
          <a:bodyPr wrap="square" rtlCol="0">
            <a:spAutoFit/>
          </a:bodyPr>
          <a:lstStyle/>
          <a:p>
            <a:pPr lvl="0">
              <a:lnSpc>
                <a:spcPct val="107000"/>
              </a:lnSpc>
            </a:pPr>
            <a:endParaRPr lang="en-GB" sz="90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6F48F3A2-9B63-0446-85E8-742AAC01FA24}"/>
              </a:ext>
            </a:extLst>
          </p:cNvPr>
          <p:cNvSpPr txBox="1"/>
          <p:nvPr/>
        </p:nvSpPr>
        <p:spPr>
          <a:xfrm>
            <a:off x="8516767" y="2955724"/>
            <a:ext cx="2568140" cy="2909386"/>
          </a:xfrm>
          <a:prstGeom prst="rect">
            <a:avLst/>
          </a:prstGeom>
          <a:noFill/>
        </p:spPr>
        <p:txBody>
          <a:bodyPr wrap="square" rtlCol="0">
            <a:spAutoFit/>
          </a:bodyPr>
          <a:lstStyle/>
          <a:p>
            <a:pPr>
              <a:lnSpc>
                <a:spcPts val="1680"/>
              </a:lnSpc>
              <a:spcBef>
                <a:spcPts val="600"/>
              </a:spcBef>
              <a:spcAft>
                <a:spcPts val="400"/>
              </a:spcAft>
            </a:pPr>
            <a:r>
              <a:rPr lang="en-GB" sz="1400" b="1">
                <a:latin typeface="Avenir LT Std 45 Book"/>
                <a:ea typeface="Calibri" panose="020F0502020204030204" pitchFamily="34" charset="0"/>
                <a:cs typeface="Times New Roman" panose="02020603050405020304" pitchFamily="18" charset="0"/>
              </a:rPr>
              <a:t>Supporting Learners in the Workplace</a:t>
            </a:r>
            <a:br>
              <a:rPr lang="en-GB" sz="1400" b="1">
                <a:latin typeface="Avenir LT Std 45 Book"/>
                <a:ea typeface="Calibri" panose="020F0502020204030204" pitchFamily="34" charset="0"/>
                <a:cs typeface="Times New Roman" panose="02020603050405020304" pitchFamily="18" charset="0"/>
              </a:rPr>
            </a:br>
            <a:r>
              <a:rPr lang="en-GB" sz="1400" b="1">
                <a:latin typeface="Avenir LT Std 45 Book"/>
                <a:ea typeface="Calibri" panose="020F0502020204030204" pitchFamily="34" charset="0"/>
                <a:cs typeface="Times New Roman" panose="02020603050405020304" pitchFamily="18" charset="0"/>
              </a:rPr>
              <a:t>13:30</a:t>
            </a:r>
            <a:r>
              <a:rPr lang="en-GB" sz="1400" b="1">
                <a:effectLst/>
                <a:latin typeface="Avenir LT Std 45 Book"/>
                <a:ea typeface="Calibri" panose="020F0502020204030204" pitchFamily="34" charset="0"/>
                <a:cs typeface="Times New Roman" panose="02020603050405020304" pitchFamily="18" charset="0"/>
              </a:rPr>
              <a:t> – 17:00pm (Virtual)</a:t>
            </a:r>
            <a:endParaRPr lang="en-GB" sz="1400">
              <a:effectLst/>
              <a:latin typeface="Calibri" panose="020F0502020204030204" pitchFamily="34" charset="0"/>
              <a:ea typeface="Calibri" panose="020F0502020204030204" pitchFamily="34" charset="0"/>
            </a:endParaRPr>
          </a:p>
          <a:p>
            <a:pPr marL="285750" indent="-285750">
              <a:lnSpc>
                <a:spcPts val="1680"/>
              </a:lnSpc>
              <a:spcAft>
                <a:spcPts val="200"/>
              </a:spcAft>
              <a:buFont typeface="Arial" panose="020B0604020202020204" pitchFamily="34" charset="0"/>
              <a:buChar char="•"/>
            </a:pPr>
            <a:r>
              <a:rPr lang="en-GB" sz="1400">
                <a:effectLst/>
                <a:latin typeface="Avenir LT Std 45 Book"/>
                <a:ea typeface="Calibri" panose="020F0502020204030204" pitchFamily="34" charset="0"/>
              </a:rPr>
              <a:t>Creative ways of increasing placement capacity</a:t>
            </a:r>
          </a:p>
          <a:p>
            <a:pPr marL="285750" indent="-285750">
              <a:lnSpc>
                <a:spcPts val="1680"/>
              </a:lnSpc>
              <a:spcAft>
                <a:spcPts val="200"/>
              </a:spcAft>
              <a:buFont typeface="Arial" panose="020B0604020202020204" pitchFamily="34" charset="0"/>
              <a:buChar char="•"/>
            </a:pPr>
            <a:r>
              <a:rPr lang="en-GB" sz="1400">
                <a:effectLst/>
                <a:latin typeface="Avenir LT Std 45 Book"/>
                <a:ea typeface="Calibri" panose="020F0502020204030204" pitchFamily="34" charset="0"/>
              </a:rPr>
              <a:t>Practical strategies to enhance work-based learning (putting theory to work)</a:t>
            </a:r>
          </a:p>
          <a:p>
            <a:pPr marL="285750" indent="-285750">
              <a:lnSpc>
                <a:spcPts val="1680"/>
              </a:lnSpc>
              <a:spcAft>
                <a:spcPts val="200"/>
              </a:spcAft>
              <a:buFont typeface="Arial" panose="020B0604020202020204" pitchFamily="34" charset="0"/>
              <a:buChar char="•"/>
            </a:pPr>
            <a:r>
              <a:rPr lang="en-GB" sz="1400">
                <a:effectLst/>
                <a:latin typeface="Avenir LT Std 45 Book"/>
                <a:ea typeface="Calibri" panose="020F0502020204030204" pitchFamily="34" charset="0"/>
              </a:rPr>
              <a:t>Supervision in a multi-professional environment</a:t>
            </a:r>
            <a:endParaRPr lang="en-GB" sz="1400">
              <a:effectLst/>
              <a:latin typeface="Arial" panose="020B0604020202020204" pitchFamily="34" charset="0"/>
              <a:ea typeface="Arial" panose="020B0604020202020204" pitchFamily="34" charset="0"/>
            </a:endParaRPr>
          </a:p>
          <a:p>
            <a:pPr>
              <a:lnSpc>
                <a:spcPct val="107000"/>
              </a:lnSpc>
              <a:spcBef>
                <a:spcPts val="600"/>
              </a:spcBef>
              <a:spcAft>
                <a:spcPts val="600"/>
              </a:spcAft>
            </a:pPr>
            <a:endParaRPr lang="en-GB" sz="1400">
              <a:effectLst/>
              <a:latin typeface="Arial" panose="020B0604020202020204" pitchFamily="34" charset="0"/>
              <a:ea typeface="Arial" panose="020B0604020202020204" pitchFamily="34" charset="0"/>
            </a:endParaRPr>
          </a:p>
        </p:txBody>
      </p:sp>
      <p:sp>
        <p:nvSpPr>
          <p:cNvPr id="19" name="TextBox 18">
            <a:extLst>
              <a:ext uri="{FF2B5EF4-FFF2-40B4-BE49-F238E27FC236}">
                <a16:creationId xmlns:a16="http://schemas.microsoft.com/office/drawing/2014/main" id="{38DBFCA9-E8F1-22BB-7D90-8782423029AF}"/>
              </a:ext>
            </a:extLst>
          </p:cNvPr>
          <p:cNvSpPr txBox="1"/>
          <p:nvPr/>
        </p:nvSpPr>
        <p:spPr>
          <a:xfrm>
            <a:off x="8509833" y="2432695"/>
            <a:ext cx="4688731" cy="530145"/>
          </a:xfrm>
          <a:prstGeom prst="rect">
            <a:avLst/>
          </a:prstGeom>
          <a:noFill/>
        </p:spPr>
        <p:txBody>
          <a:bodyPr wrap="square" rtlCol="0">
            <a:spAutoFit/>
          </a:bodyPr>
          <a:lstStyle/>
          <a:p>
            <a:pPr lvl="0">
              <a:lnSpc>
                <a:spcPct val="107000"/>
              </a:lnSpc>
            </a:pPr>
            <a:endParaRPr lang="en-GB" sz="1200" u="sng">
              <a:solidFill>
                <a:schemeClr val="accent5">
                  <a:lumMod val="50000"/>
                </a:schemeClr>
              </a:solidFill>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pPr>
            <a:r>
              <a:rPr lang="en-GB" sz="1600" b="1">
                <a:solidFill>
                  <a:srgbClr val="8585DC"/>
                </a:solidFill>
                <a:latin typeface="Verdana" panose="020B0604030504040204" pitchFamily="34" charset="0"/>
                <a:ea typeface="Calibri" panose="020F0502020204030204" pitchFamily="34" charset="0"/>
                <a:cs typeface="Times New Roman" panose="02020603050405020304" pitchFamily="18" charset="0"/>
              </a:rPr>
              <a:t>5</a:t>
            </a:r>
            <a:r>
              <a:rPr lang="en-GB" sz="1600" b="1" baseline="30000">
                <a:solidFill>
                  <a:srgbClr val="8585DC"/>
                </a:solidFill>
                <a:latin typeface="Verdana" panose="020B0604030504040204" pitchFamily="34" charset="0"/>
                <a:ea typeface="Calibri" panose="020F0502020204030204" pitchFamily="34" charset="0"/>
                <a:cs typeface="Times New Roman" panose="02020603050405020304" pitchFamily="18" charset="0"/>
              </a:rPr>
              <a:t>th</a:t>
            </a:r>
            <a:r>
              <a:rPr lang="en-GB" sz="1600" b="1">
                <a:solidFill>
                  <a:srgbClr val="8585DC"/>
                </a:solidFill>
                <a:latin typeface="Verdana" panose="020B0604030504040204" pitchFamily="34" charset="0"/>
                <a:ea typeface="Calibri" panose="020F0502020204030204" pitchFamily="34" charset="0"/>
                <a:cs typeface="Times New Roman" panose="02020603050405020304" pitchFamily="18" charset="0"/>
              </a:rPr>
              <a:t> March 2024</a:t>
            </a:r>
          </a:p>
        </p:txBody>
      </p:sp>
      <p:sp>
        <p:nvSpPr>
          <p:cNvPr id="21" name="TextBox 20">
            <a:extLst>
              <a:ext uri="{FF2B5EF4-FFF2-40B4-BE49-F238E27FC236}">
                <a16:creationId xmlns:a16="http://schemas.microsoft.com/office/drawing/2014/main" id="{C9227F55-8607-7FF6-4D1D-89A631785D83}"/>
              </a:ext>
            </a:extLst>
          </p:cNvPr>
          <p:cNvSpPr txBox="1"/>
          <p:nvPr/>
        </p:nvSpPr>
        <p:spPr>
          <a:xfrm>
            <a:off x="1263535" y="1252542"/>
            <a:ext cx="9590663" cy="1066959"/>
          </a:xfrm>
          <a:prstGeom prst="rect">
            <a:avLst/>
          </a:prstGeom>
          <a:noFill/>
        </p:spPr>
        <p:txBody>
          <a:bodyPr wrap="square" rtlCol="0">
            <a:spAutoFit/>
          </a:bodyPr>
          <a:lstStyle/>
          <a:p>
            <a:pPr>
              <a:lnSpc>
                <a:spcPts val="1900"/>
              </a:lnSpc>
              <a:spcAft>
                <a:spcPts val="800"/>
              </a:spcAft>
            </a:pPr>
            <a:r>
              <a:rPr lang="en-GB" sz="1600" b="1">
                <a:solidFill>
                  <a:schemeClr val="bg1"/>
                </a:solidFill>
                <a:effectLst/>
                <a:latin typeface="Avenir LT Std 45 Book"/>
                <a:ea typeface="Calibri" panose="020F0502020204030204" pitchFamily="34" charset="0"/>
                <a:cs typeface="Times New Roman" panose="02020603050405020304" pitchFamily="18" charset="0"/>
              </a:rPr>
              <a:t>Swanwick Morris Partnership are pleased to present a programme of two interactive online workshops aimed at PCN staff in Cambridgeshire and Peterborough involved in education, training and professional development. This programme equips PCN staff with the knowledge and skills to confidently, and creatively, manage a diverse range of learners. </a:t>
            </a:r>
            <a:endParaRPr lang="en-GB"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BC7C1188-4E9B-F3C0-29A0-5F65FF8E2A92}"/>
              </a:ext>
            </a:extLst>
          </p:cNvPr>
          <p:cNvSpPr txBox="1"/>
          <p:nvPr/>
        </p:nvSpPr>
        <p:spPr>
          <a:xfrm>
            <a:off x="1048135" y="2590806"/>
            <a:ext cx="3839393" cy="3780000"/>
          </a:xfrm>
          <a:prstGeom prst="rect">
            <a:avLst/>
          </a:prstGeom>
          <a:noFill/>
          <a:ln w="12700">
            <a:solidFill>
              <a:schemeClr val="tx1"/>
            </a:solidFill>
          </a:ln>
        </p:spPr>
        <p:txBody>
          <a:bodyPr wrap="square" rtlCol="0">
            <a:spAutoFit/>
          </a:bodyPr>
          <a:lstStyle/>
          <a:p>
            <a:pPr lvl="0">
              <a:lnSpc>
                <a:spcPct val="107000"/>
              </a:lnSpc>
            </a:pPr>
            <a:endParaRPr lang="en-GB" sz="90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070F5E38-5372-8154-3025-91DD23825813}"/>
              </a:ext>
            </a:extLst>
          </p:cNvPr>
          <p:cNvSpPr txBox="1"/>
          <p:nvPr/>
        </p:nvSpPr>
        <p:spPr>
          <a:xfrm>
            <a:off x="1071844" y="2639743"/>
            <a:ext cx="3755077" cy="1567801"/>
          </a:xfrm>
          <a:prstGeom prst="rect">
            <a:avLst/>
          </a:prstGeom>
          <a:noFill/>
        </p:spPr>
        <p:txBody>
          <a:bodyPr wrap="square" rtlCol="0">
            <a:spAutoFit/>
          </a:bodyPr>
          <a:lstStyle/>
          <a:p>
            <a:pPr>
              <a:lnSpc>
                <a:spcPct val="107000"/>
              </a:lnSpc>
              <a:spcAft>
                <a:spcPts val="800"/>
              </a:spcAft>
            </a:pPr>
            <a:r>
              <a:rPr lang="en-GB" sz="1400" b="1">
                <a:effectLst/>
                <a:latin typeface="Avenir LT Std 45 Book"/>
                <a:ea typeface="Calibri" panose="020F0502020204030204" pitchFamily="34" charset="0"/>
                <a:cs typeface="Times New Roman" panose="02020603050405020304" pitchFamily="18" charset="0"/>
              </a:rPr>
              <a:t>Tim Swanwick &amp; Clare Morris have a significant breadth &amp; depth of expertise in research programme evaluation, curriculum design, health professionals’ education, training, and development. </a:t>
            </a:r>
          </a:p>
          <a:p>
            <a:pPr>
              <a:lnSpc>
                <a:spcPct val="107000"/>
              </a:lnSpc>
              <a:spcAft>
                <a:spcPts val="800"/>
              </a:spcAft>
            </a:pPr>
            <a:r>
              <a:rPr lang="en-GB" sz="1400" b="1">
                <a:effectLst/>
                <a:latin typeface="Avenir LT Std 45 Book"/>
                <a:ea typeface="Calibri" panose="020F0502020204030204" pitchFamily="34" charset="0"/>
                <a:cs typeface="Times New Roman" panose="02020603050405020304" pitchFamily="18" charset="0"/>
              </a:rPr>
              <a:t> </a:t>
            </a:r>
            <a:endParaRPr lang="en-GB" sz="1400">
              <a:effectLst/>
              <a:latin typeface="Avenir LT Std 45 Book"/>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25C69D8B-CF35-6B98-2837-EB1EF751BF8E}"/>
              </a:ext>
            </a:extLst>
          </p:cNvPr>
          <p:cNvPicPr>
            <a:picLocks noChangeAspect="1"/>
          </p:cNvPicPr>
          <p:nvPr/>
        </p:nvPicPr>
        <p:blipFill rotWithShape="1">
          <a:blip r:embed="rId3"/>
          <a:srcRect r="9555"/>
          <a:stretch/>
        </p:blipFill>
        <p:spPr>
          <a:xfrm>
            <a:off x="9139233" y="168123"/>
            <a:ext cx="1941056" cy="901844"/>
          </a:xfrm>
          <a:prstGeom prst="rect">
            <a:avLst/>
          </a:prstGeom>
        </p:spPr>
      </p:pic>
      <p:sp>
        <p:nvSpPr>
          <p:cNvPr id="16" name="TextBox 15">
            <a:extLst>
              <a:ext uri="{FF2B5EF4-FFF2-40B4-BE49-F238E27FC236}">
                <a16:creationId xmlns:a16="http://schemas.microsoft.com/office/drawing/2014/main" id="{12AC5E34-FC04-6DE9-79A9-DB2C0A462E8D}"/>
              </a:ext>
            </a:extLst>
          </p:cNvPr>
          <p:cNvSpPr txBox="1"/>
          <p:nvPr/>
        </p:nvSpPr>
        <p:spPr>
          <a:xfrm>
            <a:off x="1070537" y="3871552"/>
            <a:ext cx="3831895" cy="2387257"/>
          </a:xfrm>
          <a:prstGeom prst="rect">
            <a:avLst/>
          </a:prstGeom>
          <a:noFill/>
        </p:spPr>
        <p:txBody>
          <a:bodyPr wrap="square" rtlCol="0">
            <a:spAutoFit/>
          </a:bodyPr>
          <a:lstStyle/>
          <a:p>
            <a:pPr>
              <a:lnSpc>
                <a:spcPct val="107000"/>
              </a:lnSpc>
              <a:spcAft>
                <a:spcPts val="800"/>
              </a:spcAft>
            </a:pPr>
            <a:r>
              <a:rPr lang="en-GB" sz="1400">
                <a:effectLst/>
                <a:latin typeface="Avenir LT Std 45 Book"/>
                <a:ea typeface="Calibri" panose="020F0502020204030204" pitchFamily="34" charset="0"/>
                <a:cs typeface="Times New Roman" panose="02020603050405020304" pitchFamily="18" charset="0"/>
              </a:rPr>
              <a:t>They held senior leadership roles in the NHS, higher education institutions and third sector organisations and have worked on a wide range of national and international projects. With 30 years of experience, their work has included the design and delivery of professional learning interventions in clinical and academic environments, strategic approaches to learning and development, and the analysis and evaluation of education, training, and professional development</a:t>
            </a:r>
            <a:r>
              <a:rPr lang="en-GB" sz="1400">
                <a:latin typeface="Avenir LT Std 45 Book"/>
                <a:ea typeface="Calibri" panose="020F0502020204030204" pitchFamily="34" charset="0"/>
                <a:cs typeface="Times New Roman" panose="02020603050405020304" pitchFamily="18" charset="0"/>
              </a:rPr>
              <a:t>.</a:t>
            </a:r>
            <a:endParaRPr lang="en-GB" sz="1400">
              <a:effectLst/>
              <a:latin typeface="Avenir LT Std 45 Book"/>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8CA1655A-8EAA-8F0D-4EC5-811893E553DB}"/>
              </a:ext>
            </a:extLst>
          </p:cNvPr>
          <p:cNvSpPr txBox="1"/>
          <p:nvPr/>
        </p:nvSpPr>
        <p:spPr>
          <a:xfrm>
            <a:off x="1582463" y="6451752"/>
            <a:ext cx="9497826" cy="276999"/>
          </a:xfrm>
          <a:prstGeom prst="rect">
            <a:avLst/>
          </a:prstGeom>
          <a:noFill/>
        </p:spPr>
        <p:txBody>
          <a:bodyPr wrap="square" rtlCol="0">
            <a:spAutoFit/>
          </a:bodyPr>
          <a:lstStyle/>
          <a:p>
            <a:pPr algn="ctr"/>
            <a:r>
              <a:rPr lang="en-GB" sz="1200" b="1"/>
              <a:t>Please note: This offer is available only for PCNs not part of PCN Training Teams</a:t>
            </a:r>
          </a:p>
        </p:txBody>
      </p:sp>
    </p:spTree>
    <p:extLst>
      <p:ext uri="{BB962C8B-B14F-4D97-AF65-F5344CB8AC3E}">
        <p14:creationId xmlns:p14="http://schemas.microsoft.com/office/powerpoint/2010/main" val="288503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D751B5F8-E765-5307-D3B8-9CFEC5F40683}"/>
              </a:ext>
            </a:extLst>
          </p:cNvPr>
          <p:cNvPicPr>
            <a:picLocks noChangeAspect="1"/>
          </p:cNvPicPr>
          <p:nvPr/>
        </p:nvPicPr>
        <p:blipFill rotWithShape="1">
          <a:blip r:embed="rId3">
            <a:extLst>
              <a:ext uri="{28A0092B-C50C-407E-A947-70E740481C1C}">
                <a14:useLocalDpi xmlns:a14="http://schemas.microsoft.com/office/drawing/2010/main" val="0"/>
              </a:ext>
            </a:extLst>
          </a:blip>
          <a:srcRect l="55375" t="31722" r="-2194" b="-209"/>
          <a:stretch/>
        </p:blipFill>
        <p:spPr>
          <a:xfrm rot="10800000">
            <a:off x="-235989" y="-6100"/>
            <a:ext cx="6671094" cy="6858000"/>
          </a:xfrm>
          <a:prstGeom prst="rect">
            <a:avLst/>
          </a:prstGeom>
        </p:spPr>
      </p:pic>
      <p:pic>
        <p:nvPicPr>
          <p:cNvPr id="11" name="Picture 10" descr="A picture containing background pattern&#10;&#10;Description automatically generated">
            <a:extLst>
              <a:ext uri="{FF2B5EF4-FFF2-40B4-BE49-F238E27FC236}">
                <a16:creationId xmlns:a16="http://schemas.microsoft.com/office/drawing/2014/main" id="{CE8776E3-ABFE-5F90-037C-5047BB995635}"/>
              </a:ext>
            </a:extLst>
          </p:cNvPr>
          <p:cNvPicPr>
            <a:picLocks noChangeAspect="1"/>
          </p:cNvPicPr>
          <p:nvPr/>
        </p:nvPicPr>
        <p:blipFill rotWithShape="1">
          <a:blip r:embed="rId3">
            <a:extLst>
              <a:ext uri="{28A0092B-C50C-407E-A947-70E740481C1C}">
                <a14:useLocalDpi xmlns:a14="http://schemas.microsoft.com/office/drawing/2010/main" val="0"/>
              </a:ext>
            </a:extLst>
          </a:blip>
          <a:srcRect l="55375" t="31722" r="-2194" b="-209"/>
          <a:stretch/>
        </p:blipFill>
        <p:spPr>
          <a:xfrm>
            <a:off x="5837207" y="-3827"/>
            <a:ext cx="6671094" cy="6858000"/>
          </a:xfrm>
          <a:prstGeom prst="rect">
            <a:avLst/>
          </a:prstGeom>
        </p:spPr>
      </p:pic>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7" name="Group 26">
            <a:extLst>
              <a:ext uri="{FF2B5EF4-FFF2-40B4-BE49-F238E27FC236}">
                <a16:creationId xmlns:a16="http://schemas.microsoft.com/office/drawing/2014/main" id="{60E10796-FE19-06D9-F6BE-4FA8A8F0BAD9}"/>
              </a:ext>
            </a:extLst>
          </p:cNvPr>
          <p:cNvGrpSpPr/>
          <p:nvPr/>
        </p:nvGrpSpPr>
        <p:grpSpPr>
          <a:xfrm>
            <a:off x="15431" y="0"/>
            <a:ext cx="12192000" cy="6858000"/>
            <a:chOff x="0" y="0"/>
            <a:chExt cx="12192000" cy="6858000"/>
          </a:xfrm>
        </p:grpSpPr>
        <p:sp>
          <p:nvSpPr>
            <p:cNvPr id="15" name="Rectangle 14">
              <a:extLst>
                <a:ext uri="{FF2B5EF4-FFF2-40B4-BE49-F238E27FC236}">
                  <a16:creationId xmlns:a16="http://schemas.microsoft.com/office/drawing/2014/main" id="{FCA0C77E-8482-3B52-B4A2-6232A981D72F}"/>
                </a:ext>
              </a:extLst>
            </p:cNvPr>
            <p:cNvSpPr/>
            <p:nvPr/>
          </p:nvSpPr>
          <p:spPr>
            <a:xfrm>
              <a:off x="0" y="0"/>
              <a:ext cx="12190476" cy="6858000"/>
            </a:xfrm>
            <a:prstGeom prst="rect">
              <a:avLst/>
            </a:prstGeom>
            <a:solidFill>
              <a:srgbClr val="FFFFFF">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a:extLst>
                <a:ext uri="{FF2B5EF4-FFF2-40B4-BE49-F238E27FC236}">
                  <a16:creationId xmlns:a16="http://schemas.microsoft.com/office/drawing/2014/main" id="{B574244D-CA7E-7681-21E7-4FEBB853CC79}"/>
                </a:ext>
              </a:extLst>
            </p:cNvPr>
            <p:cNvPicPr/>
            <p:nvPr/>
          </p:nvPicPr>
          <p:blipFill>
            <a:blip r:embed="rId4"/>
            <a:stretch>
              <a:fillRect/>
            </a:stretch>
          </p:blipFill>
          <p:spPr>
            <a:xfrm>
              <a:off x="33251" y="24110"/>
              <a:ext cx="1097156" cy="1699834"/>
            </a:xfrm>
            <a:prstGeom prst="rect">
              <a:avLst/>
            </a:prstGeom>
          </p:spPr>
        </p:pic>
        <p:pic>
          <p:nvPicPr>
            <p:cNvPr id="13" name="Picture 12">
              <a:extLst>
                <a:ext uri="{FF2B5EF4-FFF2-40B4-BE49-F238E27FC236}">
                  <a16:creationId xmlns:a16="http://schemas.microsoft.com/office/drawing/2014/main" id="{6A7B9343-4BC7-807B-3D2F-8F3D7F54BD28}"/>
                </a:ext>
              </a:extLst>
            </p:cNvPr>
            <p:cNvPicPr/>
            <p:nvPr/>
          </p:nvPicPr>
          <p:blipFill>
            <a:blip r:embed="rId5"/>
            <a:stretch>
              <a:fillRect/>
            </a:stretch>
          </p:blipFill>
          <p:spPr>
            <a:xfrm>
              <a:off x="10966086" y="4847208"/>
              <a:ext cx="1225914" cy="2010792"/>
            </a:xfrm>
            <a:prstGeom prst="rect">
              <a:avLst/>
            </a:prstGeom>
          </p:spPr>
        </p:pic>
      </p:grpSp>
      <p:sp>
        <p:nvSpPr>
          <p:cNvPr id="22" name="TextBox 21">
            <a:extLst>
              <a:ext uri="{FF2B5EF4-FFF2-40B4-BE49-F238E27FC236}">
                <a16:creationId xmlns:a16="http://schemas.microsoft.com/office/drawing/2014/main" id="{6829E638-949B-E429-1EFC-90B844555521}"/>
              </a:ext>
            </a:extLst>
          </p:cNvPr>
          <p:cNvSpPr txBox="1"/>
          <p:nvPr/>
        </p:nvSpPr>
        <p:spPr>
          <a:xfrm>
            <a:off x="-300870" y="1277668"/>
            <a:ext cx="12192000" cy="892552"/>
          </a:xfrm>
          <a:prstGeom prst="rect">
            <a:avLst/>
          </a:prstGeom>
          <a:noFill/>
        </p:spPr>
        <p:txBody>
          <a:bodyPr wrap="square" rtlCol="0">
            <a:spAutoFit/>
          </a:bodyPr>
          <a:lstStyle/>
          <a:p>
            <a:pPr algn="ctr"/>
            <a:r>
              <a:rPr lang="en-GB" sz="2400" b="1">
                <a:solidFill>
                  <a:srgbClr val="00B0F0"/>
                </a:solidFill>
                <a:latin typeface="Verdana" panose="020B0604030504040204" pitchFamily="34" charset="0"/>
                <a:ea typeface="Calibri" panose="020F0502020204030204" pitchFamily="34" charset="0"/>
                <a:cs typeface="Times New Roman" panose="02020603050405020304" pitchFamily="18" charset="0"/>
              </a:rPr>
              <a:t>Offer Financials</a:t>
            </a:r>
          </a:p>
          <a:p>
            <a:pPr algn="ctr"/>
            <a:endParaRPr lang="en-GB" sz="2800" b="1">
              <a:solidFill>
                <a:srgbClr val="00B0F0"/>
              </a:solidFill>
            </a:endParaRPr>
          </a:p>
        </p:txBody>
      </p:sp>
      <p:pic>
        <p:nvPicPr>
          <p:cNvPr id="8" name="Picture 7" descr="A picture containing drawing, food, light&#10;&#10;Description automatically generated">
            <a:extLst>
              <a:ext uri="{FF2B5EF4-FFF2-40B4-BE49-F238E27FC236}">
                <a16:creationId xmlns:a16="http://schemas.microsoft.com/office/drawing/2014/main" id="{F54F7F43-F034-3204-FCE3-2E558A78971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98675" y="82912"/>
            <a:ext cx="2446675" cy="1317910"/>
          </a:xfrm>
          <a:prstGeom prst="rect">
            <a:avLst/>
          </a:prstGeom>
        </p:spPr>
      </p:pic>
      <p:sp>
        <p:nvSpPr>
          <p:cNvPr id="20" name="TextBox 19">
            <a:extLst>
              <a:ext uri="{FF2B5EF4-FFF2-40B4-BE49-F238E27FC236}">
                <a16:creationId xmlns:a16="http://schemas.microsoft.com/office/drawing/2014/main" id="{8CA1655A-8EAA-8F0D-4EC5-811893E553DB}"/>
              </a:ext>
            </a:extLst>
          </p:cNvPr>
          <p:cNvSpPr txBox="1"/>
          <p:nvPr/>
        </p:nvSpPr>
        <p:spPr>
          <a:xfrm>
            <a:off x="1286537" y="6486962"/>
            <a:ext cx="8946993" cy="276999"/>
          </a:xfrm>
          <a:prstGeom prst="rect">
            <a:avLst/>
          </a:prstGeom>
          <a:noFill/>
        </p:spPr>
        <p:txBody>
          <a:bodyPr wrap="square" rtlCol="0">
            <a:spAutoFit/>
          </a:bodyPr>
          <a:lstStyle/>
          <a:p>
            <a:pPr algn="ctr"/>
            <a:r>
              <a:rPr lang="en-GB" sz="1200" b="1"/>
              <a:t>Please note: This offer is available only for PCNs not part of PCN Training Teams</a:t>
            </a:r>
          </a:p>
        </p:txBody>
      </p:sp>
      <p:sp>
        <p:nvSpPr>
          <p:cNvPr id="28" name="TextBox 27">
            <a:extLst>
              <a:ext uri="{FF2B5EF4-FFF2-40B4-BE49-F238E27FC236}">
                <a16:creationId xmlns:a16="http://schemas.microsoft.com/office/drawing/2014/main" id="{F871F6FC-F617-5FC1-CCAF-0E8EAB2BF069}"/>
              </a:ext>
            </a:extLst>
          </p:cNvPr>
          <p:cNvSpPr txBox="1"/>
          <p:nvPr/>
        </p:nvSpPr>
        <p:spPr>
          <a:xfrm>
            <a:off x="3150496" y="1907637"/>
            <a:ext cx="5289267" cy="4249881"/>
          </a:xfrm>
          <a:prstGeom prst="rect">
            <a:avLst/>
          </a:prstGeom>
          <a:noFill/>
        </p:spPr>
        <p:txBody>
          <a:bodyPr wrap="square" rtlCol="0">
            <a:spAutoFit/>
          </a:bodyPr>
          <a:lstStyle/>
          <a:p>
            <a:pPr algn="ctr"/>
            <a:r>
              <a:rPr lang="en-GB" sz="1800" b="1">
                <a:effectLst/>
                <a:latin typeface="Calibri" panose="020F0502020204030204" pitchFamily="34" charset="0"/>
                <a:ea typeface="Calibri" panose="020F0502020204030204" pitchFamily="34" charset="0"/>
              </a:rPr>
              <a:t>Our offer is for four multi-professional educators/education lead representatives to be funded for four sessions.</a:t>
            </a:r>
          </a:p>
          <a:p>
            <a:pPr algn="ctr"/>
            <a:endParaRPr lang="en-GB" b="1">
              <a:latin typeface="Calibri" panose="020F0502020204030204" pitchFamily="34" charset="0"/>
              <a:ea typeface="Calibri" panose="020F0502020204030204" pitchFamily="34" charset="0"/>
            </a:endParaRPr>
          </a:p>
          <a:p>
            <a:pPr algn="ctr"/>
            <a:r>
              <a:rPr lang="en-GB" sz="1800">
                <a:effectLst/>
                <a:latin typeface="Calibri" panose="020F0502020204030204" pitchFamily="34" charset="0"/>
                <a:ea typeface="Calibri" panose="020F0502020204030204" pitchFamily="34" charset="0"/>
              </a:rPr>
              <a:t>The four sessions is made up of the 2-half day virtual sessions and then 2 sessions to work together in you PCN to develop your ideas.</a:t>
            </a:r>
          </a:p>
          <a:p>
            <a:pPr algn="ctr"/>
            <a:endParaRPr lang="en-GB" sz="1800">
              <a:effectLst/>
              <a:latin typeface="Calibri" panose="020F0502020204030204" pitchFamily="34" charset="0"/>
              <a:ea typeface="Calibri" panose="020F0502020204030204" pitchFamily="34" charset="0"/>
            </a:endParaRPr>
          </a:p>
          <a:p>
            <a:pPr algn="ctr"/>
            <a:r>
              <a:rPr lang="en-GB" sz="1800" i="1">
                <a:effectLst/>
                <a:latin typeface="Calibri" panose="020F0502020204030204" pitchFamily="34" charset="0"/>
                <a:ea typeface="Calibri" panose="020F0502020204030204" pitchFamily="34" charset="0"/>
              </a:rPr>
              <a:t>GP - £972</a:t>
            </a:r>
          </a:p>
          <a:p>
            <a:pPr algn="ctr"/>
            <a:r>
              <a:rPr lang="en-GB" sz="1800" i="1">
                <a:effectLst/>
                <a:latin typeface="Calibri" panose="020F0502020204030204" pitchFamily="34" charset="0"/>
                <a:ea typeface="Calibri" panose="020F0502020204030204" pitchFamily="34" charset="0"/>
              </a:rPr>
              <a:t>Nurse - £416</a:t>
            </a:r>
          </a:p>
          <a:p>
            <a:pPr algn="ctr"/>
            <a:r>
              <a:rPr lang="en-GB" sz="1800" i="1">
                <a:effectLst/>
                <a:latin typeface="Calibri" panose="020F0502020204030204" pitchFamily="34" charset="0"/>
                <a:ea typeface="Calibri" panose="020F0502020204030204" pitchFamily="34" charset="0"/>
              </a:rPr>
              <a:t>AHP - £416</a:t>
            </a:r>
          </a:p>
          <a:p>
            <a:pPr algn="ctr"/>
            <a:r>
              <a:rPr lang="en-GB" sz="1800" i="1">
                <a:effectLst/>
                <a:latin typeface="Calibri" panose="020F0502020204030204" pitchFamily="34" charset="0"/>
                <a:ea typeface="Calibri" panose="020F0502020204030204" pitchFamily="34" charset="0"/>
              </a:rPr>
              <a:t>Admin/Non-clinical - £272</a:t>
            </a:r>
            <a:endParaRPr lang="en-GB" i="1">
              <a:latin typeface="Calibri" panose="020F0502020204030204" pitchFamily="34" charset="0"/>
              <a:ea typeface="Calibri" panose="020F0502020204030204" pitchFamily="34" charset="0"/>
            </a:endParaRPr>
          </a:p>
          <a:p>
            <a:pPr algn="ctr"/>
            <a:endParaRPr lang="en-GB" sz="1800" b="1" i="1">
              <a:effectLst/>
              <a:latin typeface="Calibri" panose="020F0502020204030204" pitchFamily="34" charset="0"/>
              <a:ea typeface="Calibri" panose="020F0502020204030204" pitchFamily="34" charset="0"/>
            </a:endParaRPr>
          </a:p>
          <a:p>
            <a:pPr algn="ctr"/>
            <a:r>
              <a:rPr lang="en-GB" b="1">
                <a:latin typeface="Calibri" panose="020F0502020204030204" pitchFamily="34" charset="0"/>
                <a:ea typeface="Calibri" panose="020F0502020204030204" pitchFamily="34" charset="0"/>
              </a:rPr>
              <a:t>T</a:t>
            </a:r>
            <a:r>
              <a:rPr lang="en-GB" sz="1800" b="1">
                <a:effectLst/>
                <a:latin typeface="Calibri" panose="020F0502020204030204" pitchFamily="34" charset="0"/>
                <a:ea typeface="Calibri" panose="020F0502020204030204" pitchFamily="34" charset="0"/>
              </a:rPr>
              <a:t>otalling up to £2,076</a:t>
            </a:r>
            <a:endParaRPr lang="en-GB" sz="1800">
              <a:effectLst/>
              <a:latin typeface="Calibri" panose="020F0502020204030204" pitchFamily="34" charset="0"/>
              <a:ea typeface="Calibri" panose="020F0502020204030204" pitchFamily="34" charset="0"/>
            </a:endParaRPr>
          </a:p>
          <a:p>
            <a:pPr algn="ctr">
              <a:spcBef>
                <a:spcPts val="500"/>
              </a:spcBef>
            </a:pPr>
            <a:endParaRPr lang="en-GB" sz="1400" u="sng">
              <a:solidFill>
                <a:srgbClr val="0563C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2512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A6775755B70A40AD04FBCF93BAFDC3" ma:contentTypeVersion="17" ma:contentTypeDescription="Create a new document." ma:contentTypeScope="" ma:versionID="1129685db346924880bf01584e5688fd">
  <xsd:schema xmlns:xsd="http://www.w3.org/2001/XMLSchema" xmlns:xs="http://www.w3.org/2001/XMLSchema" xmlns:p="http://schemas.microsoft.com/office/2006/metadata/properties" xmlns:ns2="429b8a32-81f2-4547-81a5-4c449cb8f34e" xmlns:ns3="fa2d630c-0fd2-4162-ab45-db8c57f77127" targetNamespace="http://schemas.microsoft.com/office/2006/metadata/properties" ma:root="true" ma:fieldsID="dd3fc12989eeda73cad2ad0ac49eee3d" ns2:_="" ns3:_="">
    <xsd:import namespace="429b8a32-81f2-4547-81a5-4c449cb8f34e"/>
    <xsd:import namespace="fa2d630c-0fd2-4162-ab45-db8c57f7712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9b8a32-81f2-4547-81a5-4c449cb8f3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f56eb34-f522-4dd7-978e-004015112cd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2d630c-0fd2-4162-ab45-db8c57f7712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a92038e-5080-4919-bbad-afad76df4383}" ma:internalName="TaxCatchAll" ma:showField="CatchAllData" ma:web="fa2d630c-0fd2-4162-ab45-db8c57f771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29b8a32-81f2-4547-81a5-4c449cb8f34e">
      <Terms xmlns="http://schemas.microsoft.com/office/infopath/2007/PartnerControls"/>
    </lcf76f155ced4ddcb4097134ff3c332f>
    <TaxCatchAll xmlns="fa2d630c-0fd2-4162-ab45-db8c57f77127" xsi:nil="true"/>
  </documentManagement>
</p:properties>
</file>

<file path=customXml/itemProps1.xml><?xml version="1.0" encoding="utf-8"?>
<ds:datastoreItem xmlns:ds="http://schemas.openxmlformats.org/officeDocument/2006/customXml" ds:itemID="{B6ECF73B-E3A7-47A0-95DC-86B3A4F182F3}">
  <ds:schemaRefs>
    <ds:schemaRef ds:uri="429b8a32-81f2-4547-81a5-4c449cb8f34e"/>
    <ds:schemaRef ds:uri="fa2d630c-0fd2-4162-ab45-db8c57f77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EA74643-C682-4268-AF8A-17E3F721EE3C}">
  <ds:schemaRefs>
    <ds:schemaRef ds:uri="http://schemas.microsoft.com/sharepoint/v3/contenttype/forms"/>
  </ds:schemaRefs>
</ds:datastoreItem>
</file>

<file path=customXml/itemProps3.xml><?xml version="1.0" encoding="utf-8"?>
<ds:datastoreItem xmlns:ds="http://schemas.openxmlformats.org/officeDocument/2006/customXml" ds:itemID="{D5E8E694-C575-48B6-B9FB-B488D0F1B02D}">
  <ds:schemaRefs>
    <ds:schemaRef ds:uri="429b8a32-81f2-4547-81a5-4c449cb8f34e"/>
    <ds:schemaRef ds:uri="fa2d630c-0fd2-4162-ab45-db8c57f771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Application>Microsoft Office PowerPoint</Application>
  <PresentationFormat>Widescreen</PresentationFormat>
  <Slides>3</Slides>
  <Notes>3</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Jones</dc:creator>
  <cp:revision>1</cp:revision>
  <dcterms:created xsi:type="dcterms:W3CDTF">2022-10-25T14:48:59Z</dcterms:created>
  <dcterms:modified xsi:type="dcterms:W3CDTF">2023-10-13T14:39:40Z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0x010100A5A6775755B70A40AD04FBCF93BAFDC3</vt:lpwstr>
  </property>
  <property fmtid="{D5CDD505-2E9C-101B-9397-08002B2CF9AE}" pid="3" name="MediaServiceImageTags">
    <vt:lpwstr/>
  </property>
</Properties>
</file>