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0"/>
  </p:notesMasterIdLst>
  <p:sldIdLst>
    <p:sldId id="256" r:id="rId2"/>
    <p:sldId id="279" r:id="rId3"/>
    <p:sldId id="259" r:id="rId4"/>
    <p:sldId id="2147474035" r:id="rId5"/>
    <p:sldId id="271" r:id="rId6"/>
    <p:sldId id="270" r:id="rId7"/>
    <p:sldId id="273" r:id="rId8"/>
    <p:sldId id="258" r:id="rId9"/>
    <p:sldId id="274" r:id="rId10"/>
    <p:sldId id="2147474034" r:id="rId11"/>
    <p:sldId id="265" r:id="rId12"/>
    <p:sldId id="262" r:id="rId13"/>
    <p:sldId id="266" r:id="rId14"/>
    <p:sldId id="275" r:id="rId15"/>
    <p:sldId id="276" r:id="rId16"/>
    <p:sldId id="267" r:id="rId17"/>
    <p:sldId id="2147474033" r:id="rId18"/>
    <p:sldId id="268" r:id="rId19"/>
    <p:sldId id="2147474036" r:id="rId20"/>
    <p:sldId id="278" r:id="rId21"/>
    <p:sldId id="277" r:id="rId22"/>
    <p:sldId id="2147474040" r:id="rId23"/>
    <p:sldId id="2147474041" r:id="rId24"/>
    <p:sldId id="260" r:id="rId25"/>
    <p:sldId id="2147474037" r:id="rId26"/>
    <p:sldId id="269" r:id="rId27"/>
    <p:sldId id="2147474038" r:id="rId28"/>
    <p:sldId id="21474740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44780-3A3B-450F-AC58-B170BF2D19C7}" v="36" dt="2025-07-15T10:16:46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8775" autoAdjust="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nary Martin" userId="58e3a82d3c9245c8" providerId="LiveId" clId="{A1944780-3A3B-450F-AC58-B170BF2D19C7}"/>
    <pc:docChg chg="undo redo custSel addSld delSld modSld sldOrd">
      <pc:chgData name="Kinnary Martin" userId="58e3a82d3c9245c8" providerId="LiveId" clId="{A1944780-3A3B-450F-AC58-B170BF2D19C7}" dt="2025-07-15T10:18:40.546" v="3204" actId="255"/>
      <pc:docMkLst>
        <pc:docMk/>
      </pc:docMkLst>
      <pc:sldChg chg="addSp delSp modSp mod">
        <pc:chgData name="Kinnary Martin" userId="58e3a82d3c9245c8" providerId="LiveId" clId="{A1944780-3A3B-450F-AC58-B170BF2D19C7}" dt="2025-07-14T19:26:55.518" v="1410" actId="1076"/>
        <pc:sldMkLst>
          <pc:docMk/>
          <pc:sldMk cId="335946335" sldId="256"/>
        </pc:sldMkLst>
        <pc:picChg chg="del">
          <ac:chgData name="Kinnary Martin" userId="58e3a82d3c9245c8" providerId="LiveId" clId="{A1944780-3A3B-450F-AC58-B170BF2D19C7}" dt="2025-07-14T18:14:06.259" v="994" actId="21"/>
          <ac:picMkLst>
            <pc:docMk/>
            <pc:sldMk cId="335946335" sldId="256"/>
            <ac:picMk id="4" creationId="{5EFA6F23-FB9A-35CF-AE24-9AAD1E6CB053}"/>
          </ac:picMkLst>
        </pc:picChg>
        <pc:picChg chg="add del mod">
          <ac:chgData name="Kinnary Martin" userId="58e3a82d3c9245c8" providerId="LiveId" clId="{A1944780-3A3B-450F-AC58-B170BF2D19C7}" dt="2025-07-14T18:15:54.411" v="998" actId="21"/>
          <ac:picMkLst>
            <pc:docMk/>
            <pc:sldMk cId="335946335" sldId="256"/>
            <ac:picMk id="6" creationId="{FB590B6A-6AB4-58E0-87E0-9858751AD70E}"/>
          </ac:picMkLst>
        </pc:picChg>
        <pc:picChg chg="add del mod">
          <ac:chgData name="Kinnary Martin" userId="58e3a82d3c9245c8" providerId="LiveId" clId="{A1944780-3A3B-450F-AC58-B170BF2D19C7}" dt="2025-07-14T19:07:01.879" v="1275" actId="21"/>
          <ac:picMkLst>
            <pc:docMk/>
            <pc:sldMk cId="335946335" sldId="256"/>
            <ac:picMk id="8" creationId="{88241A44-D383-E624-3FC8-3AAE26735C78}"/>
          </ac:picMkLst>
        </pc:picChg>
        <pc:picChg chg="add del mod">
          <ac:chgData name="Kinnary Martin" userId="58e3a82d3c9245c8" providerId="LiveId" clId="{A1944780-3A3B-450F-AC58-B170BF2D19C7}" dt="2025-07-14T19:12:20.634" v="1288" actId="21"/>
          <ac:picMkLst>
            <pc:docMk/>
            <pc:sldMk cId="335946335" sldId="256"/>
            <ac:picMk id="12" creationId="{8D57F28E-7446-76D1-7A1A-346B35CE533C}"/>
          </ac:picMkLst>
        </pc:picChg>
        <pc:picChg chg="add mod">
          <ac:chgData name="Kinnary Martin" userId="58e3a82d3c9245c8" providerId="LiveId" clId="{A1944780-3A3B-450F-AC58-B170BF2D19C7}" dt="2025-07-14T19:12:54.810" v="1292" actId="1076"/>
          <ac:picMkLst>
            <pc:docMk/>
            <pc:sldMk cId="335946335" sldId="256"/>
            <ac:picMk id="13" creationId="{B199CF22-8199-F4BF-4135-2DA3095D8940}"/>
          </ac:picMkLst>
        </pc:picChg>
        <pc:picChg chg="add mod">
          <ac:chgData name="Kinnary Martin" userId="58e3a82d3c9245c8" providerId="LiveId" clId="{A1944780-3A3B-450F-AC58-B170BF2D19C7}" dt="2025-07-14T19:26:55.518" v="1410" actId="1076"/>
          <ac:picMkLst>
            <pc:docMk/>
            <pc:sldMk cId="335946335" sldId="256"/>
            <ac:picMk id="15" creationId="{B29A9C44-EE13-242B-DE9B-49942CBF20CF}"/>
          </ac:picMkLst>
        </pc:picChg>
      </pc:sldChg>
      <pc:sldChg chg="del">
        <pc:chgData name="Kinnary Martin" userId="58e3a82d3c9245c8" providerId="LiveId" clId="{A1944780-3A3B-450F-AC58-B170BF2D19C7}" dt="2025-07-14T20:08:33.706" v="1848" actId="2696"/>
        <pc:sldMkLst>
          <pc:docMk/>
          <pc:sldMk cId="1044423268" sldId="257"/>
        </pc:sldMkLst>
      </pc:sldChg>
      <pc:sldChg chg="addSp modSp mod">
        <pc:chgData name="Kinnary Martin" userId="58e3a82d3c9245c8" providerId="LiveId" clId="{A1944780-3A3B-450F-AC58-B170BF2D19C7}" dt="2025-07-14T23:33:40.412" v="2684" actId="1076"/>
        <pc:sldMkLst>
          <pc:docMk/>
          <pc:sldMk cId="1275296571" sldId="258"/>
        </pc:sldMkLst>
        <pc:spChg chg="add mod">
          <ac:chgData name="Kinnary Martin" userId="58e3a82d3c9245c8" providerId="LiveId" clId="{A1944780-3A3B-450F-AC58-B170BF2D19C7}" dt="2025-07-14T23:33:40.412" v="2684" actId="1076"/>
          <ac:spMkLst>
            <pc:docMk/>
            <pc:sldMk cId="1275296571" sldId="258"/>
            <ac:spMk id="3" creationId="{4B3CBC4B-7EDD-4B67-E0C9-FDE39741B2BE}"/>
          </ac:spMkLst>
        </pc:spChg>
      </pc:sldChg>
      <pc:sldChg chg="modSp mod modNotesTx">
        <pc:chgData name="Kinnary Martin" userId="58e3a82d3c9245c8" providerId="LiveId" clId="{A1944780-3A3B-450F-AC58-B170BF2D19C7}" dt="2025-07-14T19:20:32.912" v="1408" actId="207"/>
        <pc:sldMkLst>
          <pc:docMk/>
          <pc:sldMk cId="3603700901" sldId="259"/>
        </pc:sldMkLst>
        <pc:spChg chg="mod">
          <ac:chgData name="Kinnary Martin" userId="58e3a82d3c9245c8" providerId="LiveId" clId="{A1944780-3A3B-450F-AC58-B170BF2D19C7}" dt="2025-07-14T19:20:32.912" v="1408" actId="207"/>
          <ac:spMkLst>
            <pc:docMk/>
            <pc:sldMk cId="3603700901" sldId="259"/>
            <ac:spMk id="4" creationId="{75D7BF55-69B6-4826-81EE-B417718CAF36}"/>
          </ac:spMkLst>
        </pc:spChg>
      </pc:sldChg>
      <pc:sldChg chg="modSp mod">
        <pc:chgData name="Kinnary Martin" userId="58e3a82d3c9245c8" providerId="LiveId" clId="{A1944780-3A3B-450F-AC58-B170BF2D19C7}" dt="2025-07-14T20:32:44.622" v="2098" actId="20577"/>
        <pc:sldMkLst>
          <pc:docMk/>
          <pc:sldMk cId="4188340525" sldId="260"/>
        </pc:sldMkLst>
        <pc:spChg chg="mod">
          <ac:chgData name="Kinnary Martin" userId="58e3a82d3c9245c8" providerId="LiveId" clId="{A1944780-3A3B-450F-AC58-B170BF2D19C7}" dt="2025-07-14T20:32:44.622" v="2098" actId="20577"/>
          <ac:spMkLst>
            <pc:docMk/>
            <pc:sldMk cId="4188340525" sldId="260"/>
            <ac:spMk id="2" creationId="{C3834EE5-0C16-8693-DC9D-1692B2AEBB1D}"/>
          </ac:spMkLst>
        </pc:spChg>
        <pc:picChg chg="mod">
          <ac:chgData name="Kinnary Martin" userId="58e3a82d3c9245c8" providerId="LiveId" clId="{A1944780-3A3B-450F-AC58-B170BF2D19C7}" dt="2025-07-14T20:32:16.399" v="2063" actId="1076"/>
          <ac:picMkLst>
            <pc:docMk/>
            <pc:sldMk cId="4188340525" sldId="260"/>
            <ac:picMk id="4" creationId="{BA551331-2AB9-DF3B-A42C-1C96B4921D63}"/>
          </ac:picMkLst>
        </pc:picChg>
      </pc:sldChg>
      <pc:sldChg chg="modSp mod ord">
        <pc:chgData name="Kinnary Martin" userId="58e3a82d3c9245c8" providerId="LiveId" clId="{A1944780-3A3B-450F-AC58-B170BF2D19C7}" dt="2025-07-14T15:39:12.057" v="404" actId="20577"/>
        <pc:sldMkLst>
          <pc:docMk/>
          <pc:sldMk cId="1163414692" sldId="262"/>
        </pc:sldMkLst>
        <pc:spChg chg="mod">
          <ac:chgData name="Kinnary Martin" userId="58e3a82d3c9245c8" providerId="LiveId" clId="{A1944780-3A3B-450F-AC58-B170BF2D19C7}" dt="2025-07-14T15:39:12.057" v="404" actId="20577"/>
          <ac:spMkLst>
            <pc:docMk/>
            <pc:sldMk cId="1163414692" sldId="262"/>
            <ac:spMk id="6" creationId="{640F5D54-21CF-878D-32DF-7EFC65B5E7C2}"/>
          </ac:spMkLst>
        </pc:spChg>
      </pc:sldChg>
      <pc:sldChg chg="del">
        <pc:chgData name="Kinnary Martin" userId="58e3a82d3c9245c8" providerId="LiveId" clId="{A1944780-3A3B-450F-AC58-B170BF2D19C7}" dt="2025-07-14T15:38:29.381" v="390" actId="2696"/>
        <pc:sldMkLst>
          <pc:docMk/>
          <pc:sldMk cId="2169959360" sldId="264"/>
        </pc:sldMkLst>
      </pc:sldChg>
      <pc:sldChg chg="addSp modSp mod ord">
        <pc:chgData name="Kinnary Martin" userId="58e3a82d3c9245c8" providerId="LiveId" clId="{A1944780-3A3B-450F-AC58-B170BF2D19C7}" dt="2025-07-14T23:39:22.798" v="2712" actId="20577"/>
        <pc:sldMkLst>
          <pc:docMk/>
          <pc:sldMk cId="71724147" sldId="265"/>
        </pc:sldMkLst>
        <pc:spChg chg="mod">
          <ac:chgData name="Kinnary Martin" userId="58e3a82d3c9245c8" providerId="LiveId" clId="{A1944780-3A3B-450F-AC58-B170BF2D19C7}" dt="2025-07-14T23:39:22.798" v="2712" actId="20577"/>
          <ac:spMkLst>
            <pc:docMk/>
            <pc:sldMk cId="71724147" sldId="265"/>
            <ac:spMk id="2" creationId="{70DD7747-D97A-2272-1142-E019F286D0F4}"/>
          </ac:spMkLst>
        </pc:spChg>
        <pc:spChg chg="add mod">
          <ac:chgData name="Kinnary Martin" userId="58e3a82d3c9245c8" providerId="LiveId" clId="{A1944780-3A3B-450F-AC58-B170BF2D19C7}" dt="2025-07-14T23:38:27.397" v="2709" actId="1076"/>
          <ac:spMkLst>
            <pc:docMk/>
            <pc:sldMk cId="71724147" sldId="265"/>
            <ac:spMk id="3" creationId="{9B3A7878-0C42-1C2F-A064-39DDD9D53863}"/>
          </ac:spMkLst>
        </pc:spChg>
        <pc:picChg chg="mod">
          <ac:chgData name="Kinnary Martin" userId="58e3a82d3c9245c8" providerId="LiveId" clId="{A1944780-3A3B-450F-AC58-B170BF2D19C7}" dt="2025-07-14T20:28:09.957" v="1898" actId="14100"/>
          <ac:picMkLst>
            <pc:docMk/>
            <pc:sldMk cId="71724147" sldId="265"/>
            <ac:picMk id="4" creationId="{28DF9BFF-76F7-1019-AED0-C08129B2C052}"/>
          </ac:picMkLst>
        </pc:picChg>
      </pc:sldChg>
      <pc:sldChg chg="modSp mod ord">
        <pc:chgData name="Kinnary Martin" userId="58e3a82d3c9245c8" providerId="LiveId" clId="{A1944780-3A3B-450F-AC58-B170BF2D19C7}" dt="2025-07-15T09:47:32.550" v="3014" actId="20577"/>
        <pc:sldMkLst>
          <pc:docMk/>
          <pc:sldMk cId="988385385" sldId="266"/>
        </pc:sldMkLst>
        <pc:spChg chg="mod">
          <ac:chgData name="Kinnary Martin" userId="58e3a82d3c9245c8" providerId="LiveId" clId="{A1944780-3A3B-450F-AC58-B170BF2D19C7}" dt="2025-07-15T09:47:32.550" v="3014" actId="20577"/>
          <ac:spMkLst>
            <pc:docMk/>
            <pc:sldMk cId="988385385" sldId="266"/>
            <ac:spMk id="6" creationId="{9744F719-93EF-A5A8-7594-41D2A10B899D}"/>
          </ac:spMkLst>
        </pc:spChg>
      </pc:sldChg>
      <pc:sldChg chg="modSp mod">
        <pc:chgData name="Kinnary Martin" userId="58e3a82d3c9245c8" providerId="LiveId" clId="{A1944780-3A3B-450F-AC58-B170BF2D19C7}" dt="2025-07-15T09:48:28.150" v="3015" actId="255"/>
        <pc:sldMkLst>
          <pc:docMk/>
          <pc:sldMk cId="1240891370" sldId="267"/>
        </pc:sldMkLst>
        <pc:spChg chg="mod">
          <ac:chgData name="Kinnary Martin" userId="58e3a82d3c9245c8" providerId="LiveId" clId="{A1944780-3A3B-450F-AC58-B170BF2D19C7}" dt="2025-07-15T09:48:28.150" v="3015" actId="255"/>
          <ac:spMkLst>
            <pc:docMk/>
            <pc:sldMk cId="1240891370" sldId="267"/>
            <ac:spMk id="6" creationId="{33CAD498-256B-64D1-3F2F-BFF0420BD395}"/>
          </ac:spMkLst>
        </pc:spChg>
      </pc:sldChg>
      <pc:sldChg chg="addSp modSp mod">
        <pc:chgData name="Kinnary Martin" userId="58e3a82d3c9245c8" providerId="LiveId" clId="{A1944780-3A3B-450F-AC58-B170BF2D19C7}" dt="2025-07-14T22:18:54.211" v="2642" actId="20577"/>
        <pc:sldMkLst>
          <pc:docMk/>
          <pc:sldMk cId="3046996000" sldId="268"/>
        </pc:sldMkLst>
        <pc:spChg chg="add mod">
          <ac:chgData name="Kinnary Martin" userId="58e3a82d3c9245c8" providerId="LiveId" clId="{A1944780-3A3B-450F-AC58-B170BF2D19C7}" dt="2025-07-14T22:18:54.211" v="2642" actId="20577"/>
          <ac:spMkLst>
            <pc:docMk/>
            <pc:sldMk cId="3046996000" sldId="268"/>
            <ac:spMk id="3" creationId="{ED3657CB-B00D-17B1-61DB-805E1C45966F}"/>
          </ac:spMkLst>
        </pc:spChg>
      </pc:sldChg>
      <pc:sldChg chg="addSp delSp modSp mod">
        <pc:chgData name="Kinnary Martin" userId="58e3a82d3c9245c8" providerId="LiveId" clId="{A1944780-3A3B-450F-AC58-B170BF2D19C7}" dt="2025-07-14T19:12:01.975" v="1287" actId="14100"/>
        <pc:sldMkLst>
          <pc:docMk/>
          <pc:sldMk cId="898203076" sldId="269"/>
        </pc:sldMkLst>
        <pc:spChg chg="add del mod">
          <ac:chgData name="Kinnary Martin" userId="58e3a82d3c9245c8" providerId="LiveId" clId="{A1944780-3A3B-450F-AC58-B170BF2D19C7}" dt="2025-07-14T18:19:36.523" v="1021" actId="22"/>
          <ac:spMkLst>
            <pc:docMk/>
            <pc:sldMk cId="898203076" sldId="269"/>
            <ac:spMk id="6" creationId="{B44A46B2-2065-B1C3-6874-48A9D25A1515}"/>
          </ac:spMkLst>
        </pc:spChg>
        <pc:spChg chg="add del mod">
          <ac:chgData name="Kinnary Martin" userId="58e3a82d3c9245c8" providerId="LiveId" clId="{A1944780-3A3B-450F-AC58-B170BF2D19C7}" dt="2025-07-14T19:11:57.444" v="1286" actId="22"/>
          <ac:spMkLst>
            <pc:docMk/>
            <pc:sldMk cId="898203076" sldId="269"/>
            <ac:spMk id="10" creationId="{663BAAAF-9060-ED34-F2D0-785B047FD32D}"/>
          </ac:spMkLst>
        </pc:spChg>
        <pc:picChg chg="del">
          <ac:chgData name="Kinnary Martin" userId="58e3a82d3c9245c8" providerId="LiveId" clId="{A1944780-3A3B-450F-AC58-B170BF2D19C7}" dt="2025-07-14T18:15:43.104" v="997" actId="21"/>
          <ac:picMkLst>
            <pc:docMk/>
            <pc:sldMk cId="898203076" sldId="269"/>
            <ac:picMk id="5" creationId="{6EC7775C-909B-6BF6-3262-751A8B6ABCC4}"/>
          </ac:picMkLst>
        </pc:picChg>
        <pc:picChg chg="add del mod ord">
          <ac:chgData name="Kinnary Martin" userId="58e3a82d3c9245c8" providerId="LiveId" clId="{A1944780-3A3B-450F-AC58-B170BF2D19C7}" dt="2025-07-14T18:20:52.138" v="1035" actId="21"/>
          <ac:picMkLst>
            <pc:docMk/>
            <pc:sldMk cId="898203076" sldId="269"/>
            <ac:picMk id="8" creationId="{0EDBBBC8-A6AB-460F-29CD-BBD00641494F}"/>
          </ac:picMkLst>
        </pc:picChg>
        <pc:picChg chg="add del mod">
          <ac:chgData name="Kinnary Martin" userId="58e3a82d3c9245c8" providerId="LiveId" clId="{A1944780-3A3B-450F-AC58-B170BF2D19C7}" dt="2025-07-14T19:11:37.702" v="1284" actId="21"/>
          <ac:picMkLst>
            <pc:docMk/>
            <pc:sldMk cId="898203076" sldId="269"/>
            <ac:picMk id="11" creationId="{F07AC34A-E004-3728-1D4A-F8AA5AC9C38D}"/>
          </ac:picMkLst>
        </pc:picChg>
        <pc:picChg chg="add mod ord">
          <ac:chgData name="Kinnary Martin" userId="58e3a82d3c9245c8" providerId="LiveId" clId="{A1944780-3A3B-450F-AC58-B170BF2D19C7}" dt="2025-07-14T19:12:01.975" v="1287" actId="14100"/>
          <ac:picMkLst>
            <pc:docMk/>
            <pc:sldMk cId="898203076" sldId="269"/>
            <ac:picMk id="13" creationId="{EC9C1EF1-EF2E-F488-5C7F-6049C5167513}"/>
          </ac:picMkLst>
        </pc:picChg>
      </pc:sldChg>
      <pc:sldChg chg="modSp mod">
        <pc:chgData name="Kinnary Martin" userId="58e3a82d3c9245c8" providerId="LiveId" clId="{A1944780-3A3B-450F-AC58-B170BF2D19C7}" dt="2025-07-15T09:45:07.182" v="2951" actId="14100"/>
        <pc:sldMkLst>
          <pc:docMk/>
          <pc:sldMk cId="945618265" sldId="270"/>
        </pc:sldMkLst>
        <pc:spChg chg="mod">
          <ac:chgData name="Kinnary Martin" userId="58e3a82d3c9245c8" providerId="LiveId" clId="{A1944780-3A3B-450F-AC58-B170BF2D19C7}" dt="2025-07-15T09:45:07.182" v="2951" actId="14100"/>
          <ac:spMkLst>
            <pc:docMk/>
            <pc:sldMk cId="945618265" sldId="270"/>
            <ac:spMk id="4" creationId="{49847D87-B416-7F5A-AB02-678F6258A7AB}"/>
          </ac:spMkLst>
        </pc:spChg>
        <pc:spChg chg="mod">
          <ac:chgData name="Kinnary Martin" userId="58e3a82d3c9245c8" providerId="LiveId" clId="{A1944780-3A3B-450F-AC58-B170BF2D19C7}" dt="2025-07-15T09:44:49.247" v="2950" actId="1076"/>
          <ac:spMkLst>
            <pc:docMk/>
            <pc:sldMk cId="945618265" sldId="270"/>
            <ac:spMk id="5" creationId="{713D7575-809A-56CD-A3A1-41A75B82F8C3}"/>
          </ac:spMkLst>
        </pc:spChg>
      </pc:sldChg>
      <pc:sldChg chg="modNotesTx">
        <pc:chgData name="Kinnary Martin" userId="58e3a82d3c9245c8" providerId="LiveId" clId="{A1944780-3A3B-450F-AC58-B170BF2D19C7}" dt="2025-07-14T18:24:43.380" v="1066" actId="20577"/>
        <pc:sldMkLst>
          <pc:docMk/>
          <pc:sldMk cId="3684190224" sldId="271"/>
        </pc:sldMkLst>
      </pc:sldChg>
      <pc:sldChg chg="add del">
        <pc:chgData name="Kinnary Martin" userId="58e3a82d3c9245c8" providerId="LiveId" clId="{A1944780-3A3B-450F-AC58-B170BF2D19C7}" dt="2025-07-14T19:32:56.653" v="1415" actId="2696"/>
        <pc:sldMkLst>
          <pc:docMk/>
          <pc:sldMk cId="2807400024" sldId="272"/>
        </pc:sldMkLst>
      </pc:sldChg>
      <pc:sldChg chg="addSp modSp mod">
        <pc:chgData name="Kinnary Martin" userId="58e3a82d3c9245c8" providerId="LiveId" clId="{A1944780-3A3B-450F-AC58-B170BF2D19C7}" dt="2025-07-15T09:45:58.189" v="2984" actId="255"/>
        <pc:sldMkLst>
          <pc:docMk/>
          <pc:sldMk cId="900296306" sldId="273"/>
        </pc:sldMkLst>
        <pc:spChg chg="mod">
          <ac:chgData name="Kinnary Martin" userId="58e3a82d3c9245c8" providerId="LiveId" clId="{A1944780-3A3B-450F-AC58-B170BF2D19C7}" dt="2025-07-14T19:41:29.829" v="1509" actId="20577"/>
          <ac:spMkLst>
            <pc:docMk/>
            <pc:sldMk cId="900296306" sldId="273"/>
            <ac:spMk id="2" creationId="{3083744E-9175-E279-F6D1-9F45B7A512AB}"/>
          </ac:spMkLst>
        </pc:spChg>
        <pc:spChg chg="mod">
          <ac:chgData name="Kinnary Martin" userId="58e3a82d3c9245c8" providerId="LiveId" clId="{A1944780-3A3B-450F-AC58-B170BF2D19C7}" dt="2025-07-15T09:45:58.189" v="2984" actId="255"/>
          <ac:spMkLst>
            <pc:docMk/>
            <pc:sldMk cId="900296306" sldId="273"/>
            <ac:spMk id="4" creationId="{188A77B5-0927-01C7-C6F7-10913384A58F}"/>
          </ac:spMkLst>
        </pc:spChg>
        <pc:spChg chg="add mod">
          <ac:chgData name="Kinnary Martin" userId="58e3a82d3c9245c8" providerId="LiveId" clId="{A1944780-3A3B-450F-AC58-B170BF2D19C7}" dt="2025-07-14T18:59:11.561" v="1273" actId="1076"/>
          <ac:spMkLst>
            <pc:docMk/>
            <pc:sldMk cId="900296306" sldId="273"/>
            <ac:spMk id="9" creationId="{EE02FCD3-8935-DBF4-9EB3-1048D99184E2}"/>
          </ac:spMkLst>
        </pc:spChg>
        <pc:picChg chg="mod">
          <ac:chgData name="Kinnary Martin" userId="58e3a82d3c9245c8" providerId="LiveId" clId="{A1944780-3A3B-450F-AC58-B170BF2D19C7}" dt="2025-07-14T18:58:53.013" v="1271" actId="14100"/>
          <ac:picMkLst>
            <pc:docMk/>
            <pc:sldMk cId="900296306" sldId="273"/>
            <ac:picMk id="6" creationId="{AD033F8F-840E-937F-4022-FBDA2874605D}"/>
          </ac:picMkLst>
        </pc:picChg>
        <pc:picChg chg="mod">
          <ac:chgData name="Kinnary Martin" userId="58e3a82d3c9245c8" providerId="LiveId" clId="{A1944780-3A3B-450F-AC58-B170BF2D19C7}" dt="2025-07-14T18:58:38.033" v="1269" actId="1076"/>
          <ac:picMkLst>
            <pc:docMk/>
            <pc:sldMk cId="900296306" sldId="273"/>
            <ac:picMk id="8" creationId="{6A5C0448-BF87-CD56-0DBB-B9893C57BA11}"/>
          </ac:picMkLst>
        </pc:picChg>
        <pc:picChg chg="add mod">
          <ac:chgData name="Kinnary Martin" userId="58e3a82d3c9245c8" providerId="LiveId" clId="{A1944780-3A3B-450F-AC58-B170BF2D19C7}" dt="2025-07-14T18:59:16.615" v="1274" actId="1076"/>
          <ac:picMkLst>
            <pc:docMk/>
            <pc:sldMk cId="900296306" sldId="273"/>
            <ac:picMk id="10" creationId="{29E0EA47-E356-663A-6A67-46DD75494177}"/>
          </ac:picMkLst>
        </pc:picChg>
      </pc:sldChg>
      <pc:sldChg chg="addSp delSp modSp new mod">
        <pc:chgData name="Kinnary Martin" userId="58e3a82d3c9245c8" providerId="LiveId" clId="{A1944780-3A3B-450F-AC58-B170BF2D19C7}" dt="2025-07-14T18:05:43.146" v="990" actId="2085"/>
        <pc:sldMkLst>
          <pc:docMk/>
          <pc:sldMk cId="3717491364" sldId="274"/>
        </pc:sldMkLst>
        <pc:spChg chg="mod">
          <ac:chgData name="Kinnary Martin" userId="58e3a82d3c9245c8" providerId="LiveId" clId="{A1944780-3A3B-450F-AC58-B170BF2D19C7}" dt="2025-07-14T15:24:29.738" v="33" actId="20577"/>
          <ac:spMkLst>
            <pc:docMk/>
            <pc:sldMk cId="3717491364" sldId="274"/>
            <ac:spMk id="2" creationId="{331F41C7-57D3-8396-C795-445D3047D4DF}"/>
          </ac:spMkLst>
        </pc:spChg>
        <pc:spChg chg="del">
          <ac:chgData name="Kinnary Martin" userId="58e3a82d3c9245c8" providerId="LiveId" clId="{A1944780-3A3B-450F-AC58-B170BF2D19C7}" dt="2025-07-14T15:24:35.880" v="34"/>
          <ac:spMkLst>
            <pc:docMk/>
            <pc:sldMk cId="3717491364" sldId="274"/>
            <ac:spMk id="3" creationId="{E35F6D81-416F-7DB7-03A5-434F9C619B7E}"/>
          </ac:spMkLst>
        </pc:spChg>
        <pc:spChg chg="add mod">
          <ac:chgData name="Kinnary Martin" userId="58e3a82d3c9245c8" providerId="LiveId" clId="{A1944780-3A3B-450F-AC58-B170BF2D19C7}" dt="2025-07-14T15:36:17.238" v="389" actId="20577"/>
          <ac:spMkLst>
            <pc:docMk/>
            <pc:sldMk cId="3717491364" sldId="274"/>
            <ac:spMk id="5" creationId="{4C0983B7-2B71-0D77-2390-96552C43D48B}"/>
          </ac:spMkLst>
        </pc:spChg>
        <pc:spChg chg="add mod">
          <ac:chgData name="Kinnary Martin" userId="58e3a82d3c9245c8" providerId="LiveId" clId="{A1944780-3A3B-450F-AC58-B170BF2D19C7}" dt="2025-07-14T18:05:43.146" v="990" actId="2085"/>
          <ac:spMkLst>
            <pc:docMk/>
            <pc:sldMk cId="3717491364" sldId="274"/>
            <ac:spMk id="8" creationId="{6C13164A-6090-239D-3B26-D1DBA410FE9B}"/>
          </ac:spMkLst>
        </pc:spChg>
        <pc:picChg chg="add mod modCrop">
          <ac:chgData name="Kinnary Martin" userId="58e3a82d3c9245c8" providerId="LiveId" clId="{A1944780-3A3B-450F-AC58-B170BF2D19C7}" dt="2025-07-14T18:04:31.974" v="986" actId="1076"/>
          <ac:picMkLst>
            <pc:docMk/>
            <pc:sldMk cId="3717491364" sldId="274"/>
            <ac:picMk id="4" creationId="{9B3CAB2E-F2F2-00D5-9D87-FAC912F6BB18}"/>
          </ac:picMkLst>
        </pc:picChg>
        <pc:picChg chg="add mod">
          <ac:chgData name="Kinnary Martin" userId="58e3a82d3c9245c8" providerId="LiveId" clId="{A1944780-3A3B-450F-AC58-B170BF2D19C7}" dt="2025-07-14T15:32:55.748" v="387" actId="14100"/>
          <ac:picMkLst>
            <pc:docMk/>
            <pc:sldMk cId="3717491364" sldId="274"/>
            <ac:picMk id="7" creationId="{82F2873D-B539-52D0-B724-75D860B896EE}"/>
          </ac:picMkLst>
        </pc:picChg>
      </pc:sldChg>
      <pc:sldChg chg="addSp delSp modSp new mod">
        <pc:chgData name="Kinnary Martin" userId="58e3a82d3c9245c8" providerId="LiveId" clId="{A1944780-3A3B-450F-AC58-B170BF2D19C7}" dt="2025-07-14T18:56:23.127" v="1262" actId="20577"/>
        <pc:sldMkLst>
          <pc:docMk/>
          <pc:sldMk cId="2004733904" sldId="275"/>
        </pc:sldMkLst>
        <pc:spChg chg="mod">
          <ac:chgData name="Kinnary Martin" userId="58e3a82d3c9245c8" providerId="LiveId" clId="{A1944780-3A3B-450F-AC58-B170BF2D19C7}" dt="2025-07-14T17:34:27.885" v="873" actId="20577"/>
          <ac:spMkLst>
            <pc:docMk/>
            <pc:sldMk cId="2004733904" sldId="275"/>
            <ac:spMk id="2" creationId="{D26AAA08-D094-2002-7A15-0B996B1BAE7F}"/>
          </ac:spMkLst>
        </pc:spChg>
        <pc:spChg chg="del">
          <ac:chgData name="Kinnary Martin" userId="58e3a82d3c9245c8" providerId="LiveId" clId="{A1944780-3A3B-450F-AC58-B170BF2D19C7}" dt="2025-07-14T15:44:14.459" v="810" actId="22"/>
          <ac:spMkLst>
            <pc:docMk/>
            <pc:sldMk cId="2004733904" sldId="275"/>
            <ac:spMk id="3" creationId="{FD9AAD0F-C6E6-EEED-D45E-3161111D3DD4}"/>
          </ac:spMkLst>
        </pc:spChg>
        <pc:spChg chg="add del mod">
          <ac:chgData name="Kinnary Martin" userId="58e3a82d3c9245c8" providerId="LiveId" clId="{A1944780-3A3B-450F-AC58-B170BF2D19C7}" dt="2025-07-14T17:37:44.382" v="875"/>
          <ac:spMkLst>
            <pc:docMk/>
            <pc:sldMk cId="2004733904" sldId="275"/>
            <ac:spMk id="7" creationId="{022EC3E6-0454-B56D-5E74-AD30F07707AC}"/>
          </ac:spMkLst>
        </pc:spChg>
        <pc:spChg chg="add del mod">
          <ac:chgData name="Kinnary Martin" userId="58e3a82d3c9245c8" providerId="LiveId" clId="{A1944780-3A3B-450F-AC58-B170BF2D19C7}" dt="2025-07-14T17:38:00.797" v="877"/>
          <ac:spMkLst>
            <pc:docMk/>
            <pc:sldMk cId="2004733904" sldId="275"/>
            <ac:spMk id="10" creationId="{176AEC31-E336-702A-D926-5F95E517EE01}"/>
          </ac:spMkLst>
        </pc:spChg>
        <pc:spChg chg="add mod">
          <ac:chgData name="Kinnary Martin" userId="58e3a82d3c9245c8" providerId="LiveId" clId="{A1944780-3A3B-450F-AC58-B170BF2D19C7}" dt="2025-07-14T18:56:23.127" v="1262" actId="20577"/>
          <ac:spMkLst>
            <pc:docMk/>
            <pc:sldMk cId="2004733904" sldId="275"/>
            <ac:spMk id="12" creationId="{EF13CC45-774D-1DAC-8910-BD670466C63B}"/>
          </ac:spMkLst>
        </pc:spChg>
        <pc:picChg chg="add del mod ord">
          <ac:chgData name="Kinnary Martin" userId="58e3a82d3c9245c8" providerId="LiveId" clId="{A1944780-3A3B-450F-AC58-B170BF2D19C7}" dt="2025-07-14T17:37:41.012" v="874" actId="21"/>
          <ac:picMkLst>
            <pc:docMk/>
            <pc:sldMk cId="2004733904" sldId="275"/>
            <ac:picMk id="5" creationId="{47132B2B-7736-448A-6E20-317B0F457285}"/>
          </ac:picMkLst>
        </pc:picChg>
        <pc:picChg chg="add del mod">
          <ac:chgData name="Kinnary Martin" userId="58e3a82d3c9245c8" providerId="LiveId" clId="{A1944780-3A3B-450F-AC58-B170BF2D19C7}" dt="2025-07-14T17:37:46.205" v="876" actId="21"/>
          <ac:picMkLst>
            <pc:docMk/>
            <pc:sldMk cId="2004733904" sldId="275"/>
            <ac:picMk id="8" creationId="{2139B3C3-B243-0506-19A9-5A6D200E1E28}"/>
          </ac:picMkLst>
        </pc:picChg>
        <pc:picChg chg="add mod">
          <ac:chgData name="Kinnary Martin" userId="58e3a82d3c9245c8" providerId="LiveId" clId="{A1944780-3A3B-450F-AC58-B170BF2D19C7}" dt="2025-07-14T17:39:42.348" v="883"/>
          <ac:picMkLst>
            <pc:docMk/>
            <pc:sldMk cId="2004733904" sldId="275"/>
            <ac:picMk id="11" creationId="{4005CFEB-A541-F86C-9525-2FEE750139B5}"/>
          </ac:picMkLst>
        </pc:picChg>
      </pc:sldChg>
      <pc:sldChg chg="addSp delSp modSp new mod">
        <pc:chgData name="Kinnary Martin" userId="58e3a82d3c9245c8" providerId="LiveId" clId="{A1944780-3A3B-450F-AC58-B170BF2D19C7}" dt="2025-07-14T20:30:32.282" v="2059" actId="20577"/>
        <pc:sldMkLst>
          <pc:docMk/>
          <pc:sldMk cId="1211246224" sldId="276"/>
        </pc:sldMkLst>
        <pc:spChg chg="mod">
          <ac:chgData name="Kinnary Martin" userId="58e3a82d3c9245c8" providerId="LiveId" clId="{A1944780-3A3B-450F-AC58-B170BF2D19C7}" dt="2025-07-14T20:30:32.282" v="2059" actId="20577"/>
          <ac:spMkLst>
            <pc:docMk/>
            <pc:sldMk cId="1211246224" sldId="276"/>
            <ac:spMk id="2" creationId="{7BA61351-DA39-BFC5-ADCA-39A02B99B6B2}"/>
          </ac:spMkLst>
        </pc:spChg>
        <pc:spChg chg="del">
          <ac:chgData name="Kinnary Martin" userId="58e3a82d3c9245c8" providerId="LiveId" clId="{A1944780-3A3B-450F-AC58-B170BF2D19C7}" dt="2025-07-14T15:48:29.793" v="813" actId="22"/>
          <ac:spMkLst>
            <pc:docMk/>
            <pc:sldMk cId="1211246224" sldId="276"/>
            <ac:spMk id="3" creationId="{178268E9-D4DC-DC4B-896B-4AA95BFF782D}"/>
          </ac:spMkLst>
        </pc:spChg>
        <pc:spChg chg="add mod">
          <ac:chgData name="Kinnary Martin" userId="58e3a82d3c9245c8" providerId="LiveId" clId="{A1944780-3A3B-450F-AC58-B170BF2D19C7}" dt="2025-07-14T18:56:03.142" v="1253" actId="255"/>
          <ac:spMkLst>
            <pc:docMk/>
            <pc:sldMk cId="1211246224" sldId="276"/>
            <ac:spMk id="8" creationId="{632E2C80-4A6B-64C6-EEE9-4836FFCC3A9D}"/>
          </ac:spMkLst>
        </pc:spChg>
        <pc:picChg chg="add mod ord">
          <ac:chgData name="Kinnary Martin" userId="58e3a82d3c9245c8" providerId="LiveId" clId="{A1944780-3A3B-450F-AC58-B170BF2D19C7}" dt="2025-07-14T17:42:34.467" v="885" actId="1076"/>
          <ac:picMkLst>
            <pc:docMk/>
            <pc:sldMk cId="1211246224" sldId="276"/>
            <ac:picMk id="5" creationId="{05FFDF03-58D7-3945-2A05-F57C92FD2349}"/>
          </ac:picMkLst>
        </pc:picChg>
        <pc:picChg chg="add del mod">
          <ac:chgData name="Kinnary Martin" userId="58e3a82d3c9245c8" providerId="LiveId" clId="{A1944780-3A3B-450F-AC58-B170BF2D19C7}" dt="2025-07-14T15:48:55.474" v="817" actId="22"/>
          <ac:picMkLst>
            <pc:docMk/>
            <pc:sldMk cId="1211246224" sldId="276"/>
            <ac:picMk id="7" creationId="{C6C306E6-34E1-544C-11F5-7C6BAD677C89}"/>
          </ac:picMkLst>
        </pc:picChg>
      </pc:sldChg>
      <pc:sldChg chg="addSp delSp modSp new mod">
        <pc:chgData name="Kinnary Martin" userId="58e3a82d3c9245c8" providerId="LiveId" clId="{A1944780-3A3B-450F-AC58-B170BF2D19C7}" dt="2025-07-14T23:41:49.453" v="2730" actId="1076"/>
        <pc:sldMkLst>
          <pc:docMk/>
          <pc:sldMk cId="765364073" sldId="277"/>
        </pc:sldMkLst>
        <pc:spChg chg="mod">
          <ac:chgData name="Kinnary Martin" userId="58e3a82d3c9245c8" providerId="LiveId" clId="{A1944780-3A3B-450F-AC58-B170BF2D19C7}" dt="2025-07-14T18:19:20.224" v="1020" actId="1076"/>
          <ac:spMkLst>
            <pc:docMk/>
            <pc:sldMk cId="765364073" sldId="277"/>
            <ac:spMk id="2" creationId="{DCCD9FD0-E360-A567-5518-02384E8C6108}"/>
          </ac:spMkLst>
        </pc:spChg>
        <pc:spChg chg="del">
          <ac:chgData name="Kinnary Martin" userId="58e3a82d3c9245c8" providerId="LiveId" clId="{A1944780-3A3B-450F-AC58-B170BF2D19C7}" dt="2025-07-14T18:02:57.230" v="967"/>
          <ac:spMkLst>
            <pc:docMk/>
            <pc:sldMk cId="765364073" sldId="277"/>
            <ac:spMk id="3" creationId="{2D115ADF-E4C3-FD86-89E3-0871DFDA3DE1}"/>
          </ac:spMkLst>
        </pc:spChg>
        <pc:picChg chg="add mod">
          <ac:chgData name="Kinnary Martin" userId="58e3a82d3c9245c8" providerId="LiveId" clId="{A1944780-3A3B-450F-AC58-B170BF2D19C7}" dt="2025-07-14T19:17:57.232" v="1306" actId="1076"/>
          <ac:picMkLst>
            <pc:docMk/>
            <pc:sldMk cId="765364073" sldId="277"/>
            <ac:picMk id="4" creationId="{4FEE59D6-6139-0C14-2E26-B64ADF0A4AA0}"/>
          </ac:picMkLst>
        </pc:picChg>
        <pc:picChg chg="add mod">
          <ac:chgData name="Kinnary Martin" userId="58e3a82d3c9245c8" providerId="LiveId" clId="{A1944780-3A3B-450F-AC58-B170BF2D19C7}" dt="2025-07-14T23:41:49.453" v="2730" actId="1076"/>
          <ac:picMkLst>
            <pc:docMk/>
            <pc:sldMk cId="765364073" sldId="277"/>
            <ac:picMk id="5" creationId="{EBB94325-9E32-7F47-C6EB-F61B8A5B68EB}"/>
          </ac:picMkLst>
        </pc:picChg>
      </pc:sldChg>
      <pc:sldChg chg="addSp delSp modSp new mod">
        <pc:chgData name="Kinnary Martin" userId="58e3a82d3c9245c8" providerId="LiveId" clId="{A1944780-3A3B-450F-AC58-B170BF2D19C7}" dt="2025-07-14T23:40:57.757" v="2727" actId="20577"/>
        <pc:sldMkLst>
          <pc:docMk/>
          <pc:sldMk cId="996866031" sldId="278"/>
        </pc:sldMkLst>
        <pc:spChg chg="mod">
          <ac:chgData name="Kinnary Martin" userId="58e3a82d3c9245c8" providerId="LiveId" clId="{A1944780-3A3B-450F-AC58-B170BF2D19C7}" dt="2025-07-14T18:27:17.235" v="1092" actId="20577"/>
          <ac:spMkLst>
            <pc:docMk/>
            <pc:sldMk cId="996866031" sldId="278"/>
            <ac:spMk id="2" creationId="{D02364A2-8138-D2AE-6F4E-21E954BC44BC}"/>
          </ac:spMkLst>
        </pc:spChg>
        <pc:spChg chg="mod">
          <ac:chgData name="Kinnary Martin" userId="58e3a82d3c9245c8" providerId="LiveId" clId="{A1944780-3A3B-450F-AC58-B170BF2D19C7}" dt="2025-07-14T23:40:57.757" v="2727" actId="20577"/>
          <ac:spMkLst>
            <pc:docMk/>
            <pc:sldMk cId="996866031" sldId="278"/>
            <ac:spMk id="3" creationId="{05DE6D1E-F7B9-6FDA-C690-28D0FCEB8332}"/>
          </ac:spMkLst>
        </pc:spChg>
        <pc:picChg chg="add del mod">
          <ac:chgData name="Kinnary Martin" userId="58e3a82d3c9245c8" providerId="LiveId" clId="{A1944780-3A3B-450F-AC58-B170BF2D19C7}" dt="2025-07-14T19:15:46.888" v="1296" actId="21"/>
          <ac:picMkLst>
            <pc:docMk/>
            <pc:sldMk cId="996866031" sldId="278"/>
            <ac:picMk id="5" creationId="{A98F44E9-C50D-672F-C72C-2230A980B4D4}"/>
          </ac:picMkLst>
        </pc:picChg>
        <pc:picChg chg="add del mod">
          <ac:chgData name="Kinnary Martin" userId="58e3a82d3c9245c8" providerId="LiveId" clId="{A1944780-3A3B-450F-AC58-B170BF2D19C7}" dt="2025-07-14T19:17:32.786" v="1302" actId="21"/>
          <ac:picMkLst>
            <pc:docMk/>
            <pc:sldMk cId="996866031" sldId="278"/>
            <ac:picMk id="7" creationId="{B93F7A9C-56ED-9178-AA64-3CDD3AA06AEE}"/>
          </ac:picMkLst>
        </pc:picChg>
      </pc:sldChg>
      <pc:sldChg chg="modSp new mod">
        <pc:chgData name="Kinnary Martin" userId="58e3a82d3c9245c8" providerId="LiveId" clId="{A1944780-3A3B-450F-AC58-B170BF2D19C7}" dt="2025-07-15T09:42:22.723" v="2932" actId="20577"/>
        <pc:sldMkLst>
          <pc:docMk/>
          <pc:sldMk cId="970923915" sldId="279"/>
        </pc:sldMkLst>
        <pc:spChg chg="mod">
          <ac:chgData name="Kinnary Martin" userId="58e3a82d3c9245c8" providerId="LiveId" clId="{A1944780-3A3B-450F-AC58-B170BF2D19C7}" dt="2025-07-14T19:37:39.025" v="1442" actId="20577"/>
          <ac:spMkLst>
            <pc:docMk/>
            <pc:sldMk cId="970923915" sldId="279"/>
            <ac:spMk id="2" creationId="{83361087-5AAD-54BA-3AD9-CC64E6E1698D}"/>
          </ac:spMkLst>
        </pc:spChg>
        <pc:spChg chg="mod">
          <ac:chgData name="Kinnary Martin" userId="58e3a82d3c9245c8" providerId="LiveId" clId="{A1944780-3A3B-450F-AC58-B170BF2D19C7}" dt="2025-07-15T09:42:22.723" v="2932" actId="20577"/>
          <ac:spMkLst>
            <pc:docMk/>
            <pc:sldMk cId="970923915" sldId="279"/>
            <ac:spMk id="3" creationId="{78F30412-013E-C0A1-0D60-AB4948584838}"/>
          </ac:spMkLst>
        </pc:spChg>
      </pc:sldChg>
      <pc:sldChg chg="addSp delSp modSp add del mod chgLayout">
        <pc:chgData name="Kinnary Martin" userId="58e3a82d3c9245c8" providerId="LiveId" clId="{A1944780-3A3B-450F-AC58-B170BF2D19C7}" dt="2025-07-14T20:31:09.746" v="2062" actId="2696"/>
        <pc:sldMkLst>
          <pc:docMk/>
          <pc:sldMk cId="4086311564" sldId="2147474032"/>
        </pc:sldMkLst>
        <pc:spChg chg="mod ord">
          <ac:chgData name="Kinnary Martin" userId="58e3a82d3c9245c8" providerId="LiveId" clId="{A1944780-3A3B-450F-AC58-B170BF2D19C7}" dt="2025-07-14T20:25:27.058" v="1850" actId="6264"/>
          <ac:spMkLst>
            <pc:docMk/>
            <pc:sldMk cId="4086311564" sldId="2147474032"/>
            <ac:spMk id="2" creationId="{8E5D544B-8490-4759-8FAC-F8A52640A3D8}"/>
          </ac:spMkLst>
        </pc:spChg>
        <pc:spChg chg="add del mod">
          <ac:chgData name="Kinnary Martin" userId="58e3a82d3c9245c8" providerId="LiveId" clId="{A1944780-3A3B-450F-AC58-B170BF2D19C7}" dt="2025-07-14T20:25:27.058" v="1850" actId="6264"/>
          <ac:spMkLst>
            <pc:docMk/>
            <pc:sldMk cId="4086311564" sldId="2147474032"/>
            <ac:spMk id="3" creationId="{8BCEFB8F-A1B9-7BC1-A527-395A975317E7}"/>
          </ac:spMkLst>
        </pc:spChg>
        <pc:spChg chg="mod">
          <ac:chgData name="Kinnary Martin" userId="58e3a82d3c9245c8" providerId="LiveId" clId="{A1944780-3A3B-450F-AC58-B170BF2D19C7}" dt="2025-07-14T20:26:11.445" v="1853" actId="1076"/>
          <ac:spMkLst>
            <pc:docMk/>
            <pc:sldMk cId="4086311564" sldId="2147474032"/>
            <ac:spMk id="5" creationId="{ACD372BC-C5CB-4792-AF03-1EB2CA64AE2C}"/>
          </ac:spMkLst>
        </pc:spChg>
      </pc:sldChg>
      <pc:sldChg chg="addSp delSp modSp new mod ord">
        <pc:chgData name="Kinnary Martin" userId="58e3a82d3c9245c8" providerId="LiveId" clId="{A1944780-3A3B-450F-AC58-B170BF2D19C7}" dt="2025-07-14T23:40:28.530" v="2713" actId="1076"/>
        <pc:sldMkLst>
          <pc:docMk/>
          <pc:sldMk cId="3771756261" sldId="2147474033"/>
        </pc:sldMkLst>
        <pc:spChg chg="mod">
          <ac:chgData name="Kinnary Martin" userId="58e3a82d3c9245c8" providerId="LiveId" clId="{A1944780-3A3B-450F-AC58-B170BF2D19C7}" dt="2025-07-14T23:40:28.530" v="2713" actId="1076"/>
          <ac:spMkLst>
            <pc:docMk/>
            <pc:sldMk cId="3771756261" sldId="2147474033"/>
            <ac:spMk id="2" creationId="{0F9ABD6B-8228-55E4-0AD4-D26B0D7C53F9}"/>
          </ac:spMkLst>
        </pc:spChg>
        <pc:spChg chg="del">
          <ac:chgData name="Kinnary Martin" userId="58e3a82d3c9245c8" providerId="LiveId" clId="{A1944780-3A3B-450F-AC58-B170BF2D19C7}" dt="2025-07-14T20:26:54.177" v="1858"/>
          <ac:spMkLst>
            <pc:docMk/>
            <pc:sldMk cId="3771756261" sldId="2147474033"/>
            <ac:spMk id="3" creationId="{5EB509DB-B642-1CDA-64D5-0F5672A2FF47}"/>
          </ac:spMkLst>
        </pc:spChg>
        <pc:spChg chg="add mod">
          <ac:chgData name="Kinnary Martin" userId="58e3a82d3c9245c8" providerId="LiveId" clId="{A1944780-3A3B-450F-AC58-B170BF2D19C7}" dt="2025-07-14T21:17:39.069" v="2357" actId="1076"/>
          <ac:spMkLst>
            <pc:docMk/>
            <pc:sldMk cId="3771756261" sldId="2147474033"/>
            <ac:spMk id="5" creationId="{45195830-8F93-5E47-97E6-0A09889EA612}"/>
          </ac:spMkLst>
        </pc:spChg>
        <pc:graphicFrameChg chg="add mod">
          <ac:chgData name="Kinnary Martin" userId="58e3a82d3c9245c8" providerId="LiveId" clId="{A1944780-3A3B-450F-AC58-B170BF2D19C7}" dt="2025-07-14T21:17:27.092" v="2356" actId="14100"/>
          <ac:graphicFrameMkLst>
            <pc:docMk/>
            <pc:sldMk cId="3771756261" sldId="2147474033"/>
            <ac:graphicFrameMk id="7" creationId="{3470B717-0F68-FBDC-AB4A-9D57A35A494A}"/>
          </ac:graphicFrameMkLst>
        </pc:graphicFrameChg>
        <pc:picChg chg="add mod">
          <ac:chgData name="Kinnary Martin" userId="58e3a82d3c9245c8" providerId="LiveId" clId="{A1944780-3A3B-450F-AC58-B170BF2D19C7}" dt="2025-07-14T21:17:43.815" v="2358" actId="1076"/>
          <ac:picMkLst>
            <pc:docMk/>
            <pc:sldMk cId="3771756261" sldId="2147474033"/>
            <ac:picMk id="6" creationId="{225C4AE6-13D0-1AA4-55BB-0EB43650055D}"/>
          </ac:picMkLst>
        </pc:picChg>
      </pc:sldChg>
      <pc:sldChg chg="delSp modSp new mod">
        <pc:chgData name="Kinnary Martin" userId="58e3a82d3c9245c8" providerId="LiveId" clId="{A1944780-3A3B-450F-AC58-B170BF2D19C7}" dt="2025-07-14T20:54:13.198" v="2348" actId="122"/>
        <pc:sldMkLst>
          <pc:docMk/>
          <pc:sldMk cId="1762626478" sldId="2147474034"/>
        </pc:sldMkLst>
        <pc:spChg chg="mod">
          <ac:chgData name="Kinnary Martin" userId="58e3a82d3c9245c8" providerId="LiveId" clId="{A1944780-3A3B-450F-AC58-B170BF2D19C7}" dt="2025-07-14T20:54:13.198" v="2348" actId="122"/>
          <ac:spMkLst>
            <pc:docMk/>
            <pc:sldMk cId="1762626478" sldId="2147474034"/>
            <ac:spMk id="2" creationId="{9A21877A-9CBA-E31E-D834-2885B8B23AF1}"/>
          </ac:spMkLst>
        </pc:spChg>
        <pc:spChg chg="del mod">
          <ac:chgData name="Kinnary Martin" userId="58e3a82d3c9245c8" providerId="LiveId" clId="{A1944780-3A3B-450F-AC58-B170BF2D19C7}" dt="2025-07-14T20:54:01.811" v="2347" actId="21"/>
          <ac:spMkLst>
            <pc:docMk/>
            <pc:sldMk cId="1762626478" sldId="2147474034"/>
            <ac:spMk id="3" creationId="{CE77F22C-7AE4-E7BB-5F1C-BAF549F0085A}"/>
          </ac:spMkLst>
        </pc:spChg>
      </pc:sldChg>
      <pc:sldChg chg="addSp modSp new mod">
        <pc:chgData name="Kinnary Martin" userId="58e3a82d3c9245c8" providerId="LiveId" clId="{A1944780-3A3B-450F-AC58-B170BF2D19C7}" dt="2025-07-15T00:15:06.007" v="2921" actId="1076"/>
        <pc:sldMkLst>
          <pc:docMk/>
          <pc:sldMk cId="3305030654" sldId="2147474035"/>
        </pc:sldMkLst>
        <pc:spChg chg="mod">
          <ac:chgData name="Kinnary Martin" userId="58e3a82d3c9245c8" providerId="LiveId" clId="{A1944780-3A3B-450F-AC58-B170BF2D19C7}" dt="2025-07-14T20:45:20.537" v="2169" actId="20577"/>
          <ac:spMkLst>
            <pc:docMk/>
            <pc:sldMk cId="3305030654" sldId="2147474035"/>
            <ac:spMk id="2" creationId="{9B0043CF-109B-6D3C-E22D-09EE3ACD2124}"/>
          </ac:spMkLst>
        </pc:spChg>
        <pc:spChg chg="add mod">
          <ac:chgData name="Kinnary Martin" userId="58e3a82d3c9245c8" providerId="LiveId" clId="{A1944780-3A3B-450F-AC58-B170BF2D19C7}" dt="2025-07-15T00:15:06.007" v="2921" actId="1076"/>
          <ac:spMkLst>
            <pc:docMk/>
            <pc:sldMk cId="3305030654" sldId="2147474035"/>
            <ac:spMk id="15" creationId="{F6CE57D4-15FC-9732-4580-C947E217DF0C}"/>
          </ac:spMkLst>
        </pc:spChg>
        <pc:picChg chg="add mod">
          <ac:chgData name="Kinnary Martin" userId="58e3a82d3c9245c8" providerId="LiveId" clId="{A1944780-3A3B-450F-AC58-B170BF2D19C7}" dt="2025-07-14T20:42:42.198" v="2151" actId="1076"/>
          <ac:picMkLst>
            <pc:docMk/>
            <pc:sldMk cId="3305030654" sldId="2147474035"/>
            <ac:picMk id="4" creationId="{A784F7FE-ED0A-2A18-4772-1824E276D474}"/>
          </ac:picMkLst>
        </pc:picChg>
        <pc:picChg chg="add mod">
          <ac:chgData name="Kinnary Martin" userId="58e3a82d3c9245c8" providerId="LiveId" clId="{A1944780-3A3B-450F-AC58-B170BF2D19C7}" dt="2025-07-14T20:42:56.140" v="2153" actId="1076"/>
          <ac:picMkLst>
            <pc:docMk/>
            <pc:sldMk cId="3305030654" sldId="2147474035"/>
            <ac:picMk id="6" creationId="{1178A8BD-A457-2B8D-67DB-534CA9DE05B6}"/>
          </ac:picMkLst>
        </pc:picChg>
        <pc:picChg chg="add mod">
          <ac:chgData name="Kinnary Martin" userId="58e3a82d3c9245c8" providerId="LiveId" clId="{A1944780-3A3B-450F-AC58-B170BF2D19C7}" dt="2025-07-14T20:42:49.973" v="2152" actId="1076"/>
          <ac:picMkLst>
            <pc:docMk/>
            <pc:sldMk cId="3305030654" sldId="2147474035"/>
            <ac:picMk id="8" creationId="{D76E3E95-7407-621B-408C-F7110B01F3C3}"/>
          </ac:picMkLst>
        </pc:picChg>
        <pc:picChg chg="add mod">
          <ac:chgData name="Kinnary Martin" userId="58e3a82d3c9245c8" providerId="LiveId" clId="{A1944780-3A3B-450F-AC58-B170BF2D19C7}" dt="2025-07-14T20:43:16.124" v="2155" actId="1076"/>
          <ac:picMkLst>
            <pc:docMk/>
            <pc:sldMk cId="3305030654" sldId="2147474035"/>
            <ac:picMk id="10" creationId="{6998BEB7-D07A-ADD0-C213-05CB936A6335}"/>
          </ac:picMkLst>
        </pc:picChg>
        <pc:picChg chg="add mod">
          <ac:chgData name="Kinnary Martin" userId="58e3a82d3c9245c8" providerId="LiveId" clId="{A1944780-3A3B-450F-AC58-B170BF2D19C7}" dt="2025-07-14T20:42:38.381" v="2150" actId="1076"/>
          <ac:picMkLst>
            <pc:docMk/>
            <pc:sldMk cId="3305030654" sldId="2147474035"/>
            <ac:picMk id="12" creationId="{CAF73795-3265-C252-4C99-12437A168474}"/>
          </ac:picMkLst>
        </pc:picChg>
        <pc:picChg chg="add mod">
          <ac:chgData name="Kinnary Martin" userId="58e3a82d3c9245c8" providerId="LiveId" clId="{A1944780-3A3B-450F-AC58-B170BF2D19C7}" dt="2025-07-14T20:45:04.453" v="2157" actId="1076"/>
          <ac:picMkLst>
            <pc:docMk/>
            <pc:sldMk cId="3305030654" sldId="2147474035"/>
            <ac:picMk id="14" creationId="{91157D3E-D4F3-50E4-3189-36697E2D5568}"/>
          </ac:picMkLst>
        </pc:picChg>
      </pc:sldChg>
      <pc:sldChg chg="addSp delSp modSp new mod">
        <pc:chgData name="Kinnary Martin" userId="58e3a82d3c9245c8" providerId="LiveId" clId="{A1944780-3A3B-450F-AC58-B170BF2D19C7}" dt="2025-07-14T21:50:23.743" v="2552" actId="255"/>
        <pc:sldMkLst>
          <pc:docMk/>
          <pc:sldMk cId="3438270037" sldId="2147474036"/>
        </pc:sldMkLst>
        <pc:spChg chg="mod">
          <ac:chgData name="Kinnary Martin" userId="58e3a82d3c9245c8" providerId="LiveId" clId="{A1944780-3A3B-450F-AC58-B170BF2D19C7}" dt="2025-07-14T21:38:42.867" v="2369" actId="1076"/>
          <ac:spMkLst>
            <pc:docMk/>
            <pc:sldMk cId="3438270037" sldId="2147474036"/>
            <ac:spMk id="2" creationId="{B825700C-B293-8092-770E-C623FFC0DDA4}"/>
          </ac:spMkLst>
        </pc:spChg>
        <pc:spChg chg="del">
          <ac:chgData name="Kinnary Martin" userId="58e3a82d3c9245c8" providerId="LiveId" clId="{A1944780-3A3B-450F-AC58-B170BF2D19C7}" dt="2025-07-14T21:38:35.501" v="2367"/>
          <ac:spMkLst>
            <pc:docMk/>
            <pc:sldMk cId="3438270037" sldId="2147474036"/>
            <ac:spMk id="3" creationId="{4F982F4D-8DF9-3B52-1327-5033C07109FA}"/>
          </ac:spMkLst>
        </pc:spChg>
        <pc:spChg chg="add mod">
          <ac:chgData name="Kinnary Martin" userId="58e3a82d3c9245c8" providerId="LiveId" clId="{A1944780-3A3B-450F-AC58-B170BF2D19C7}" dt="2025-07-14T21:45:34.462" v="2436" actId="20577"/>
          <ac:spMkLst>
            <pc:docMk/>
            <pc:sldMk cId="3438270037" sldId="2147474036"/>
            <ac:spMk id="7" creationId="{E729CC49-F645-0E37-BBA3-03F53DE6041E}"/>
          </ac:spMkLst>
        </pc:spChg>
        <pc:spChg chg="add mod">
          <ac:chgData name="Kinnary Martin" userId="58e3a82d3c9245c8" providerId="LiveId" clId="{A1944780-3A3B-450F-AC58-B170BF2D19C7}" dt="2025-07-14T21:49:46.654" v="2515" actId="255"/>
          <ac:spMkLst>
            <pc:docMk/>
            <pc:sldMk cId="3438270037" sldId="2147474036"/>
            <ac:spMk id="8" creationId="{72E72549-3196-352D-B341-B8BAFCEF88D6}"/>
          </ac:spMkLst>
        </pc:spChg>
        <pc:spChg chg="add mod">
          <ac:chgData name="Kinnary Martin" userId="58e3a82d3c9245c8" providerId="LiveId" clId="{A1944780-3A3B-450F-AC58-B170BF2D19C7}" dt="2025-07-14T21:50:23.743" v="2552" actId="255"/>
          <ac:spMkLst>
            <pc:docMk/>
            <pc:sldMk cId="3438270037" sldId="2147474036"/>
            <ac:spMk id="9" creationId="{12D1A2C2-228E-F430-AA1B-AB060DFA9AFF}"/>
          </ac:spMkLst>
        </pc:spChg>
        <pc:picChg chg="add mod">
          <ac:chgData name="Kinnary Martin" userId="58e3a82d3c9245c8" providerId="LiveId" clId="{A1944780-3A3B-450F-AC58-B170BF2D19C7}" dt="2025-07-14T21:38:38.332" v="2368" actId="1076"/>
          <ac:picMkLst>
            <pc:docMk/>
            <pc:sldMk cId="3438270037" sldId="2147474036"/>
            <ac:picMk id="4" creationId="{4B98DD86-1FB8-C532-3332-900690C15E45}"/>
          </ac:picMkLst>
        </pc:picChg>
        <pc:picChg chg="add mod">
          <ac:chgData name="Kinnary Martin" userId="58e3a82d3c9245c8" providerId="LiveId" clId="{A1944780-3A3B-450F-AC58-B170BF2D19C7}" dt="2025-07-14T21:39:06.891" v="2372" actId="1076"/>
          <ac:picMkLst>
            <pc:docMk/>
            <pc:sldMk cId="3438270037" sldId="2147474036"/>
            <ac:picMk id="5" creationId="{D4BA5B5B-FC28-14FF-0E2C-616D22D2079C}"/>
          </ac:picMkLst>
        </pc:picChg>
        <pc:picChg chg="add mod">
          <ac:chgData name="Kinnary Martin" userId="58e3a82d3c9245c8" providerId="LiveId" clId="{A1944780-3A3B-450F-AC58-B170BF2D19C7}" dt="2025-07-14T21:40:08.352" v="2374" actId="1076"/>
          <ac:picMkLst>
            <pc:docMk/>
            <pc:sldMk cId="3438270037" sldId="2147474036"/>
            <ac:picMk id="6" creationId="{F9D250FC-2BA7-D3C3-F91A-5871D745D7B3}"/>
          </ac:picMkLst>
        </pc:picChg>
      </pc:sldChg>
      <pc:sldChg chg="addSp delSp modSp new mod">
        <pc:chgData name="Kinnary Martin" userId="58e3a82d3c9245c8" providerId="LiveId" clId="{A1944780-3A3B-450F-AC58-B170BF2D19C7}" dt="2025-07-14T23:51:16.460" v="2759" actId="14100"/>
        <pc:sldMkLst>
          <pc:docMk/>
          <pc:sldMk cId="2869454346" sldId="2147474037"/>
        </pc:sldMkLst>
        <pc:spChg chg="mod">
          <ac:chgData name="Kinnary Martin" userId="58e3a82d3c9245c8" providerId="LiveId" clId="{A1944780-3A3B-450F-AC58-B170BF2D19C7}" dt="2025-07-14T23:47:50.019" v="2753" actId="20577"/>
          <ac:spMkLst>
            <pc:docMk/>
            <pc:sldMk cId="2869454346" sldId="2147474037"/>
            <ac:spMk id="2" creationId="{2D9165A7-E4B7-B94D-E42C-F0AB3DE46906}"/>
          </ac:spMkLst>
        </pc:spChg>
        <pc:spChg chg="del">
          <ac:chgData name="Kinnary Martin" userId="58e3a82d3c9245c8" providerId="LiveId" clId="{A1944780-3A3B-450F-AC58-B170BF2D19C7}" dt="2025-07-14T23:47:22.827" v="2732" actId="22"/>
          <ac:spMkLst>
            <pc:docMk/>
            <pc:sldMk cId="2869454346" sldId="2147474037"/>
            <ac:spMk id="3" creationId="{A2D37936-380D-0221-CF80-2CFFAE2E2667}"/>
          </ac:spMkLst>
        </pc:spChg>
        <pc:picChg chg="add mod ord">
          <ac:chgData name="Kinnary Martin" userId="58e3a82d3c9245c8" providerId="LiveId" clId="{A1944780-3A3B-450F-AC58-B170BF2D19C7}" dt="2025-07-14T23:50:59.905" v="2757" actId="14100"/>
          <ac:picMkLst>
            <pc:docMk/>
            <pc:sldMk cId="2869454346" sldId="2147474037"/>
            <ac:picMk id="5" creationId="{8C8E0B98-6EDC-FAC2-E2DD-455D83E5EC5E}"/>
          </ac:picMkLst>
        </pc:picChg>
        <pc:picChg chg="add mod">
          <ac:chgData name="Kinnary Martin" userId="58e3a82d3c9245c8" providerId="LiveId" clId="{A1944780-3A3B-450F-AC58-B170BF2D19C7}" dt="2025-07-14T23:51:16.460" v="2759" actId="14100"/>
          <ac:picMkLst>
            <pc:docMk/>
            <pc:sldMk cId="2869454346" sldId="2147474037"/>
            <ac:picMk id="7" creationId="{791BEEA1-4C77-DECC-8F44-75672AC2C0EB}"/>
          </ac:picMkLst>
        </pc:picChg>
      </pc:sldChg>
      <pc:sldChg chg="modSp new mod ord">
        <pc:chgData name="Kinnary Martin" userId="58e3a82d3c9245c8" providerId="LiveId" clId="{A1944780-3A3B-450F-AC58-B170BF2D19C7}" dt="2025-07-15T00:03:12.102" v="2856" actId="14100"/>
        <pc:sldMkLst>
          <pc:docMk/>
          <pc:sldMk cId="1905669639" sldId="2147474038"/>
        </pc:sldMkLst>
        <pc:spChg chg="mod">
          <ac:chgData name="Kinnary Martin" userId="58e3a82d3c9245c8" providerId="LiveId" clId="{A1944780-3A3B-450F-AC58-B170BF2D19C7}" dt="2025-07-15T00:02:42.239" v="2853" actId="1076"/>
          <ac:spMkLst>
            <pc:docMk/>
            <pc:sldMk cId="1905669639" sldId="2147474038"/>
            <ac:spMk id="2" creationId="{52FDCCB9-D948-EED9-0AD0-D0E09655A7E3}"/>
          </ac:spMkLst>
        </pc:spChg>
        <pc:spChg chg="mod">
          <ac:chgData name="Kinnary Martin" userId="58e3a82d3c9245c8" providerId="LiveId" clId="{A1944780-3A3B-450F-AC58-B170BF2D19C7}" dt="2025-07-15T00:03:12.102" v="2856" actId="14100"/>
          <ac:spMkLst>
            <pc:docMk/>
            <pc:sldMk cId="1905669639" sldId="2147474038"/>
            <ac:spMk id="3" creationId="{12E960F5-E8CB-01EB-90D0-261CEF35B9A6}"/>
          </ac:spMkLst>
        </pc:spChg>
      </pc:sldChg>
      <pc:sldChg chg="new del">
        <pc:chgData name="Kinnary Martin" userId="58e3a82d3c9245c8" providerId="LiveId" clId="{A1944780-3A3B-450F-AC58-B170BF2D19C7}" dt="2025-07-14T23:52:09.316" v="2761" actId="2696"/>
        <pc:sldMkLst>
          <pc:docMk/>
          <pc:sldMk cId="2348492152" sldId="2147474038"/>
        </pc:sldMkLst>
      </pc:sldChg>
      <pc:sldChg chg="modSp new mod">
        <pc:chgData name="Kinnary Martin" userId="58e3a82d3c9245c8" providerId="LiveId" clId="{A1944780-3A3B-450F-AC58-B170BF2D19C7}" dt="2025-07-15T00:02:12.669" v="2852" actId="5793"/>
        <pc:sldMkLst>
          <pc:docMk/>
          <pc:sldMk cId="222598433" sldId="2147474039"/>
        </pc:sldMkLst>
        <pc:spChg chg="mod">
          <ac:chgData name="Kinnary Martin" userId="58e3a82d3c9245c8" providerId="LiveId" clId="{A1944780-3A3B-450F-AC58-B170BF2D19C7}" dt="2025-07-15T00:01:31.230" v="2828" actId="20577"/>
          <ac:spMkLst>
            <pc:docMk/>
            <pc:sldMk cId="222598433" sldId="2147474039"/>
            <ac:spMk id="2" creationId="{F0D4FFFE-FB1C-28BE-E256-B732A88E7276}"/>
          </ac:spMkLst>
        </pc:spChg>
        <pc:spChg chg="mod">
          <ac:chgData name="Kinnary Martin" userId="58e3a82d3c9245c8" providerId="LiveId" clId="{A1944780-3A3B-450F-AC58-B170BF2D19C7}" dt="2025-07-15T00:02:12.669" v="2852" actId="5793"/>
          <ac:spMkLst>
            <pc:docMk/>
            <pc:sldMk cId="222598433" sldId="2147474039"/>
            <ac:spMk id="3" creationId="{437745B4-8DEB-2AF7-9500-1CD50C757273}"/>
          </ac:spMkLst>
        </pc:spChg>
      </pc:sldChg>
      <pc:sldChg chg="addSp delSp modSp new mod">
        <pc:chgData name="Kinnary Martin" userId="58e3a82d3c9245c8" providerId="LiveId" clId="{A1944780-3A3B-450F-AC58-B170BF2D19C7}" dt="2025-07-15T00:12:13.720" v="2871" actId="14100"/>
        <pc:sldMkLst>
          <pc:docMk/>
          <pc:sldMk cId="4047968498" sldId="2147474040"/>
        </pc:sldMkLst>
        <pc:spChg chg="mod">
          <ac:chgData name="Kinnary Martin" userId="58e3a82d3c9245c8" providerId="LiveId" clId="{A1944780-3A3B-450F-AC58-B170BF2D19C7}" dt="2025-07-15T00:10:28.137" v="2861" actId="20577"/>
          <ac:spMkLst>
            <pc:docMk/>
            <pc:sldMk cId="4047968498" sldId="2147474040"/>
            <ac:spMk id="2" creationId="{D148D4E9-1138-49BF-A1E8-2883907E45A8}"/>
          </ac:spMkLst>
        </pc:spChg>
        <pc:spChg chg="del">
          <ac:chgData name="Kinnary Martin" userId="58e3a82d3c9245c8" providerId="LiveId" clId="{A1944780-3A3B-450F-AC58-B170BF2D19C7}" dt="2025-07-15T00:10:32.852" v="2862" actId="22"/>
          <ac:spMkLst>
            <pc:docMk/>
            <pc:sldMk cId="4047968498" sldId="2147474040"/>
            <ac:spMk id="3" creationId="{B029A48E-0256-46C8-4539-4B30CE6C2253}"/>
          </ac:spMkLst>
        </pc:spChg>
        <pc:picChg chg="add mod ord">
          <ac:chgData name="Kinnary Martin" userId="58e3a82d3c9245c8" providerId="LiveId" clId="{A1944780-3A3B-450F-AC58-B170BF2D19C7}" dt="2025-07-15T00:11:29.613" v="2867" actId="1076"/>
          <ac:picMkLst>
            <pc:docMk/>
            <pc:sldMk cId="4047968498" sldId="2147474040"/>
            <ac:picMk id="5" creationId="{3CBB1F9F-249B-AC8F-4585-9E730D03731D}"/>
          </ac:picMkLst>
        </pc:picChg>
        <pc:picChg chg="add mod">
          <ac:chgData name="Kinnary Martin" userId="58e3a82d3c9245c8" providerId="LiveId" clId="{A1944780-3A3B-450F-AC58-B170BF2D19C7}" dt="2025-07-15T00:12:13.720" v="2871" actId="14100"/>
          <ac:picMkLst>
            <pc:docMk/>
            <pc:sldMk cId="4047968498" sldId="2147474040"/>
            <ac:picMk id="7" creationId="{AE929404-3EC5-560F-6FC2-CB6E8FA955E9}"/>
          </ac:picMkLst>
        </pc:picChg>
      </pc:sldChg>
      <pc:sldChg chg="addSp delSp modSp new mod">
        <pc:chgData name="Kinnary Martin" userId="58e3a82d3c9245c8" providerId="LiveId" clId="{A1944780-3A3B-450F-AC58-B170BF2D19C7}" dt="2025-07-15T10:18:40.546" v="3204" actId="255"/>
        <pc:sldMkLst>
          <pc:docMk/>
          <pc:sldMk cId="3749709355" sldId="2147474041"/>
        </pc:sldMkLst>
        <pc:spChg chg="mod">
          <ac:chgData name="Kinnary Martin" userId="58e3a82d3c9245c8" providerId="LiveId" clId="{A1944780-3A3B-450F-AC58-B170BF2D19C7}" dt="2025-07-15T10:10:35.151" v="3038" actId="20577"/>
          <ac:spMkLst>
            <pc:docMk/>
            <pc:sldMk cId="3749709355" sldId="2147474041"/>
            <ac:spMk id="2" creationId="{B79AE61A-B3FE-66E5-3615-CAF881DE917A}"/>
          </ac:spMkLst>
        </pc:spChg>
        <pc:spChg chg="del">
          <ac:chgData name="Kinnary Martin" userId="58e3a82d3c9245c8" providerId="LiveId" clId="{A1944780-3A3B-450F-AC58-B170BF2D19C7}" dt="2025-07-15T10:10:38.767" v="3039" actId="22"/>
          <ac:spMkLst>
            <pc:docMk/>
            <pc:sldMk cId="3749709355" sldId="2147474041"/>
            <ac:spMk id="3" creationId="{B1B9D63B-2F07-4927-4B74-FE7E06BD2FE5}"/>
          </ac:spMkLst>
        </pc:spChg>
        <pc:spChg chg="add mod">
          <ac:chgData name="Kinnary Martin" userId="58e3a82d3c9245c8" providerId="LiveId" clId="{A1944780-3A3B-450F-AC58-B170BF2D19C7}" dt="2025-07-15T10:18:40.546" v="3204" actId="255"/>
          <ac:spMkLst>
            <pc:docMk/>
            <pc:sldMk cId="3749709355" sldId="2147474041"/>
            <ac:spMk id="6" creationId="{EB9A64AA-3B37-AD51-EDAF-625BDAB9BC24}"/>
          </ac:spMkLst>
        </pc:spChg>
        <pc:picChg chg="add mod ord">
          <ac:chgData name="Kinnary Martin" userId="58e3a82d3c9245c8" providerId="LiveId" clId="{A1944780-3A3B-450F-AC58-B170BF2D19C7}" dt="2025-07-15T10:16:37.476" v="3042" actId="1076"/>
          <ac:picMkLst>
            <pc:docMk/>
            <pc:sldMk cId="3749709355" sldId="2147474041"/>
            <ac:picMk id="5" creationId="{CDC875F9-72AD-4CFC-8568-04DED3DAF6C1}"/>
          </ac:picMkLst>
        </pc:picChg>
      </pc:sldChg>
      <pc:sldMasterChg chg="delSldLayout">
        <pc:chgData name="Kinnary Martin" userId="58e3a82d3c9245c8" providerId="LiveId" clId="{A1944780-3A3B-450F-AC58-B170BF2D19C7}" dt="2025-07-14T20:31:09.746" v="2062" actId="2696"/>
        <pc:sldMasterMkLst>
          <pc:docMk/>
          <pc:sldMasterMk cId="497698142" sldId="2147483699"/>
        </pc:sldMasterMkLst>
        <pc:sldLayoutChg chg="del">
          <pc:chgData name="Kinnary Martin" userId="58e3a82d3c9245c8" providerId="LiveId" clId="{A1944780-3A3B-450F-AC58-B170BF2D19C7}" dt="2025-07-14T20:31:09.746" v="2062" actId="2696"/>
          <pc:sldLayoutMkLst>
            <pc:docMk/>
            <pc:sldMasterMk cId="497698142" sldId="2147483699"/>
            <pc:sldLayoutMk cId="2372891891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07831-FDB9-494C-8A2B-4E4B26F4EF3C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8D527CCD-E2AD-4B32-BE08-DA6D2CF44066}">
      <dgm:prSet phldrT="[Text]"/>
      <dgm:spPr>
        <a:xfrm>
          <a:off x="1455517" y="617132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Understand if a change is an improvement</a:t>
          </a:r>
        </a:p>
      </dgm:t>
    </dgm:pt>
    <dgm:pt modelId="{77CEF0E5-F65E-4BB2-AA38-7BF754170C7C}" type="parTrans" cxnId="{30EF47EA-C669-44F5-AB04-B7E6DE02699D}">
      <dgm:prSet/>
      <dgm:spPr/>
      <dgm:t>
        <a:bodyPr/>
        <a:lstStyle/>
        <a:p>
          <a:endParaRPr lang="en-US"/>
        </a:p>
      </dgm:t>
    </dgm:pt>
    <dgm:pt modelId="{54E031D9-CA33-4DCF-B93A-7536E977B39F}" type="sibTrans" cxnId="{30EF47EA-C669-44F5-AB04-B7E6DE02699D}">
      <dgm:prSet/>
      <dgm:spPr/>
      <dgm:t>
        <a:bodyPr/>
        <a:lstStyle/>
        <a:p>
          <a:endParaRPr lang="en-US"/>
        </a:p>
      </dgm:t>
    </dgm:pt>
    <dgm:pt modelId="{34FF0498-769E-48F7-AD74-5EC6A2CAA9F3}">
      <dgm:prSet phldrT="[Text]"/>
      <dgm:spPr>
        <a:xfrm>
          <a:off x="1455517" y="1321566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Demonstrate impact</a:t>
          </a:r>
        </a:p>
      </dgm:t>
    </dgm:pt>
    <dgm:pt modelId="{65FFBDAE-B178-4149-92E8-B0801D0F638E}" type="parTrans" cxnId="{9E6FC1F4-4DE3-4C9D-80D5-2E06982D755F}">
      <dgm:prSet/>
      <dgm:spPr/>
      <dgm:t>
        <a:bodyPr/>
        <a:lstStyle/>
        <a:p>
          <a:endParaRPr lang="en-US"/>
        </a:p>
      </dgm:t>
    </dgm:pt>
    <dgm:pt modelId="{666A5F5F-89CA-4C45-AE92-8C3FCD29379F}" type="sibTrans" cxnId="{9E6FC1F4-4DE3-4C9D-80D5-2E06982D755F}">
      <dgm:prSet/>
      <dgm:spPr/>
      <dgm:t>
        <a:bodyPr/>
        <a:lstStyle/>
        <a:p>
          <a:endParaRPr lang="en-US"/>
        </a:p>
      </dgm:t>
    </dgm:pt>
    <dgm:pt modelId="{9FF7F0B4-0DB5-42E5-90F4-A7AC3DEB411D}">
      <dgm:prSet phldrT="[Text]"/>
      <dgm:spPr>
        <a:xfrm>
          <a:off x="1455517" y="2026000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Identify strengths and weaknesses</a:t>
          </a:r>
        </a:p>
      </dgm:t>
    </dgm:pt>
    <dgm:pt modelId="{9F698745-5ABD-469C-B446-EFE72E17CA38}" type="parTrans" cxnId="{1D5A6C5D-0B9C-442D-B77F-38B165E1B741}">
      <dgm:prSet/>
      <dgm:spPr/>
      <dgm:t>
        <a:bodyPr/>
        <a:lstStyle/>
        <a:p>
          <a:endParaRPr lang="en-US"/>
        </a:p>
      </dgm:t>
    </dgm:pt>
    <dgm:pt modelId="{25A1C866-D25B-4F33-B150-5A46C8515DF4}" type="sibTrans" cxnId="{1D5A6C5D-0B9C-442D-B77F-38B165E1B741}">
      <dgm:prSet/>
      <dgm:spPr/>
      <dgm:t>
        <a:bodyPr/>
        <a:lstStyle/>
        <a:p>
          <a:endParaRPr lang="en-US"/>
        </a:p>
      </dgm:t>
    </dgm:pt>
    <dgm:pt modelId="{C86149E1-502D-4B3E-ABA7-203AA084C858}">
      <dgm:prSet phldrT="[Text]"/>
      <dgm:spPr>
        <a:xfrm>
          <a:off x="1455517" y="2730434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Respond</a:t>
          </a:r>
        </a:p>
      </dgm:t>
    </dgm:pt>
    <dgm:pt modelId="{D0C38528-1A3A-4F5B-A6CD-52DD5005A1B0}" type="parTrans" cxnId="{7AD1D4ED-C53F-4279-AF76-0A3262F7BE09}">
      <dgm:prSet/>
      <dgm:spPr/>
      <dgm:t>
        <a:bodyPr/>
        <a:lstStyle/>
        <a:p>
          <a:endParaRPr lang="en-US"/>
        </a:p>
      </dgm:t>
    </dgm:pt>
    <dgm:pt modelId="{B747B61A-01F7-4ED1-830D-3771C7F16D99}" type="sibTrans" cxnId="{7AD1D4ED-C53F-4279-AF76-0A3262F7BE09}">
      <dgm:prSet/>
      <dgm:spPr/>
      <dgm:t>
        <a:bodyPr/>
        <a:lstStyle/>
        <a:p>
          <a:endParaRPr lang="en-US"/>
        </a:p>
      </dgm:t>
    </dgm:pt>
    <dgm:pt modelId="{041E7A18-5D95-4493-8518-17AD4FE943B4}">
      <dgm:prSet phldrT="[Text]"/>
      <dgm:spPr>
        <a:xfrm>
          <a:off x="1455517" y="3434869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Understand progress and performance</a:t>
          </a:r>
        </a:p>
      </dgm:t>
    </dgm:pt>
    <dgm:pt modelId="{04574A42-911C-47D0-93B8-9F935E6C449B}" type="parTrans" cxnId="{01513C6F-F845-47C0-A174-8C9812416FCB}">
      <dgm:prSet/>
      <dgm:spPr/>
      <dgm:t>
        <a:bodyPr/>
        <a:lstStyle/>
        <a:p>
          <a:endParaRPr lang="en-US"/>
        </a:p>
      </dgm:t>
    </dgm:pt>
    <dgm:pt modelId="{8B53F11E-54E1-44D8-A927-873AAB0B1A87}" type="sibTrans" cxnId="{01513C6F-F845-47C0-A174-8C9812416FCB}">
      <dgm:prSet/>
      <dgm:spPr/>
      <dgm:t>
        <a:bodyPr/>
        <a:lstStyle/>
        <a:p>
          <a:endParaRPr lang="en-US"/>
        </a:p>
      </dgm:t>
    </dgm:pt>
    <dgm:pt modelId="{0A1FC3F5-A6E2-4A5F-8170-7E2B1EB244E4}">
      <dgm:prSet phldrT="[Text]"/>
      <dgm:spPr>
        <a:xfrm>
          <a:off x="1455517" y="4139303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Recognise variation</a:t>
          </a:r>
        </a:p>
      </dgm:t>
    </dgm:pt>
    <dgm:pt modelId="{18F1FD38-E435-48B3-91FE-A408F724A433}" type="parTrans" cxnId="{5D829983-9B27-48B1-BEC9-F181702DE828}">
      <dgm:prSet/>
      <dgm:spPr/>
      <dgm:t>
        <a:bodyPr/>
        <a:lstStyle/>
        <a:p>
          <a:endParaRPr lang="en-US"/>
        </a:p>
      </dgm:t>
    </dgm:pt>
    <dgm:pt modelId="{84F2073D-F8D3-467F-A7C6-710466B1A4BF}" type="sibTrans" cxnId="{5D829983-9B27-48B1-BEC9-F181702DE828}">
      <dgm:prSet/>
      <dgm:spPr/>
      <dgm:t>
        <a:bodyPr/>
        <a:lstStyle/>
        <a:p>
          <a:endParaRPr lang="en-US"/>
        </a:p>
      </dgm:t>
    </dgm:pt>
    <dgm:pt modelId="{5A33BFD9-5C77-4C95-9FC1-24086E6619B6}">
      <dgm:prSet phldrT="[Text]"/>
      <dgm:spPr>
        <a:xfrm>
          <a:off x="1455517" y="4843737"/>
          <a:ext cx="4290774" cy="62616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Report</a:t>
          </a:r>
        </a:p>
      </dgm:t>
    </dgm:pt>
    <dgm:pt modelId="{DD0F60DC-6AC8-4B70-BF70-3A9BF0C4CB9A}" type="parTrans" cxnId="{182618B2-A824-49F0-9F6E-5232E6330A34}">
      <dgm:prSet/>
      <dgm:spPr/>
      <dgm:t>
        <a:bodyPr/>
        <a:lstStyle/>
        <a:p>
          <a:endParaRPr lang="en-US"/>
        </a:p>
      </dgm:t>
    </dgm:pt>
    <dgm:pt modelId="{1BB82896-2392-4587-BB45-C72AD2567625}" type="sibTrans" cxnId="{182618B2-A824-49F0-9F6E-5232E6330A34}">
      <dgm:prSet/>
      <dgm:spPr/>
      <dgm:t>
        <a:bodyPr/>
        <a:lstStyle/>
        <a:p>
          <a:endParaRPr lang="en-US"/>
        </a:p>
      </dgm:t>
    </dgm:pt>
    <dgm:pt modelId="{A210CCAD-C4D0-424F-BF05-EE58DAD87F52}" type="pres">
      <dgm:prSet presAssocID="{3FF07831-FDB9-494C-8A2B-4E4B26F4EF3C}" presName="compositeShape" presStyleCnt="0">
        <dgm:presLayoutVars>
          <dgm:dir/>
          <dgm:resizeHandles/>
        </dgm:presLayoutVars>
      </dgm:prSet>
      <dgm:spPr/>
    </dgm:pt>
    <dgm:pt modelId="{312D8781-F231-4810-B5AD-230C592D41CF}" type="pres">
      <dgm:prSet presAssocID="{3FF07831-FDB9-494C-8A2B-4E4B26F4EF3C}" presName="pyramid" presStyleLbl="node1" presStyleIdx="0" presStyleCnt="1" custLinFactNeighborX="-20158" custLinFactNeighborY="458"/>
      <dgm:spPr>
        <a:xfrm>
          <a:off x="0" y="0"/>
          <a:ext cx="6165304" cy="6165304"/>
        </a:xfrm>
        <a:prstGeom prst="triangle">
          <a:avLst/>
        </a:prstGeom>
        <a:solidFill>
          <a:srgbClr val="15608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E5EF8C8-E874-4745-AF81-D2FDED9E0DE6}" type="pres">
      <dgm:prSet presAssocID="{3FF07831-FDB9-494C-8A2B-4E4B26F4EF3C}" presName="theList" presStyleCnt="0"/>
      <dgm:spPr/>
    </dgm:pt>
    <dgm:pt modelId="{DC100FBD-3984-4E37-ADE3-F07688E0CC01}" type="pres">
      <dgm:prSet presAssocID="{8D527CCD-E2AD-4B32-BE08-DA6D2CF44066}" presName="aNode" presStyleLbl="fgAcc1" presStyleIdx="0" presStyleCnt="7" custScaleX="107070" custLinFactNeighborX="-53296">
        <dgm:presLayoutVars>
          <dgm:bulletEnabled val="1"/>
        </dgm:presLayoutVars>
      </dgm:prSet>
      <dgm:spPr/>
    </dgm:pt>
    <dgm:pt modelId="{9D93F23D-473F-46D6-A644-38854E5EC241}" type="pres">
      <dgm:prSet presAssocID="{8D527CCD-E2AD-4B32-BE08-DA6D2CF44066}" presName="aSpace" presStyleCnt="0"/>
      <dgm:spPr/>
    </dgm:pt>
    <dgm:pt modelId="{3BB394DE-FEDA-4BF5-99BD-83082701F500}" type="pres">
      <dgm:prSet presAssocID="{34FF0498-769E-48F7-AD74-5EC6A2CAA9F3}" presName="aNode" presStyleLbl="fgAcc1" presStyleIdx="1" presStyleCnt="7" custScaleX="107070" custLinFactNeighborX="-53296">
        <dgm:presLayoutVars>
          <dgm:bulletEnabled val="1"/>
        </dgm:presLayoutVars>
      </dgm:prSet>
      <dgm:spPr/>
    </dgm:pt>
    <dgm:pt modelId="{0CEA05F3-5676-46C4-AEFF-39E245C90BE1}" type="pres">
      <dgm:prSet presAssocID="{34FF0498-769E-48F7-AD74-5EC6A2CAA9F3}" presName="aSpace" presStyleCnt="0"/>
      <dgm:spPr/>
    </dgm:pt>
    <dgm:pt modelId="{72CBBEB3-401A-495E-824C-6EC11E4380F3}" type="pres">
      <dgm:prSet presAssocID="{9FF7F0B4-0DB5-42E5-90F4-A7AC3DEB411D}" presName="aNode" presStyleLbl="fgAcc1" presStyleIdx="2" presStyleCnt="7" custScaleX="107070" custLinFactNeighborX="-53296">
        <dgm:presLayoutVars>
          <dgm:bulletEnabled val="1"/>
        </dgm:presLayoutVars>
      </dgm:prSet>
      <dgm:spPr/>
    </dgm:pt>
    <dgm:pt modelId="{03FE1793-08CA-4D42-8986-E77BA997B24B}" type="pres">
      <dgm:prSet presAssocID="{9FF7F0B4-0DB5-42E5-90F4-A7AC3DEB411D}" presName="aSpace" presStyleCnt="0"/>
      <dgm:spPr/>
    </dgm:pt>
    <dgm:pt modelId="{2FD19866-41EB-440C-95A9-DFDC42D6E9BE}" type="pres">
      <dgm:prSet presAssocID="{C86149E1-502D-4B3E-ABA7-203AA084C858}" presName="aNode" presStyleLbl="fgAcc1" presStyleIdx="3" presStyleCnt="7" custScaleX="107070" custLinFactNeighborX="-53296">
        <dgm:presLayoutVars>
          <dgm:bulletEnabled val="1"/>
        </dgm:presLayoutVars>
      </dgm:prSet>
      <dgm:spPr/>
    </dgm:pt>
    <dgm:pt modelId="{4ACA38E7-7ED7-43FF-9A3E-FF60DE229924}" type="pres">
      <dgm:prSet presAssocID="{C86149E1-502D-4B3E-ABA7-203AA084C858}" presName="aSpace" presStyleCnt="0"/>
      <dgm:spPr/>
    </dgm:pt>
    <dgm:pt modelId="{7746891A-719C-4708-A872-1B544DB54E41}" type="pres">
      <dgm:prSet presAssocID="{041E7A18-5D95-4493-8518-17AD4FE943B4}" presName="aNode" presStyleLbl="fgAcc1" presStyleIdx="4" presStyleCnt="7" custScaleX="107070" custLinFactNeighborX="-53296">
        <dgm:presLayoutVars>
          <dgm:bulletEnabled val="1"/>
        </dgm:presLayoutVars>
      </dgm:prSet>
      <dgm:spPr/>
    </dgm:pt>
    <dgm:pt modelId="{83F33945-CC54-4732-A239-870F1D6F44D4}" type="pres">
      <dgm:prSet presAssocID="{041E7A18-5D95-4493-8518-17AD4FE943B4}" presName="aSpace" presStyleCnt="0"/>
      <dgm:spPr/>
    </dgm:pt>
    <dgm:pt modelId="{A4FCADD9-FD4D-40C6-B56C-BB492228B795}" type="pres">
      <dgm:prSet presAssocID="{0A1FC3F5-A6E2-4A5F-8170-7E2B1EB244E4}" presName="aNode" presStyleLbl="fgAcc1" presStyleIdx="5" presStyleCnt="7" custScaleX="107070" custLinFactNeighborX="-53296">
        <dgm:presLayoutVars>
          <dgm:bulletEnabled val="1"/>
        </dgm:presLayoutVars>
      </dgm:prSet>
      <dgm:spPr/>
    </dgm:pt>
    <dgm:pt modelId="{B702F396-30FB-40D7-AFE1-1DB3AAC896AB}" type="pres">
      <dgm:prSet presAssocID="{0A1FC3F5-A6E2-4A5F-8170-7E2B1EB244E4}" presName="aSpace" presStyleCnt="0"/>
      <dgm:spPr/>
    </dgm:pt>
    <dgm:pt modelId="{A0BCF5F0-CC7E-4EB1-877D-3DDE208CCD4B}" type="pres">
      <dgm:prSet presAssocID="{5A33BFD9-5C77-4C95-9FC1-24086E6619B6}" presName="aNode" presStyleLbl="fgAcc1" presStyleIdx="6" presStyleCnt="7" custScaleX="107070" custLinFactNeighborX="-53296">
        <dgm:presLayoutVars>
          <dgm:bulletEnabled val="1"/>
        </dgm:presLayoutVars>
      </dgm:prSet>
      <dgm:spPr/>
    </dgm:pt>
    <dgm:pt modelId="{6F8D4046-0C76-4238-A437-B87CB414CA31}" type="pres">
      <dgm:prSet presAssocID="{5A33BFD9-5C77-4C95-9FC1-24086E6619B6}" presName="aSpace" presStyleCnt="0"/>
      <dgm:spPr/>
    </dgm:pt>
  </dgm:ptLst>
  <dgm:cxnLst>
    <dgm:cxn modelId="{F8B2D102-E4E3-476D-8B81-3C59BE7B80DD}" type="presOf" srcId="{3FF07831-FDB9-494C-8A2B-4E4B26F4EF3C}" destId="{A210CCAD-C4D0-424F-BF05-EE58DAD87F52}" srcOrd="0" destOrd="0" presId="urn:microsoft.com/office/officeart/2005/8/layout/pyramid2"/>
    <dgm:cxn modelId="{3A41433F-6881-4B23-81E2-F80ADC64A04D}" type="presOf" srcId="{8D527CCD-E2AD-4B32-BE08-DA6D2CF44066}" destId="{DC100FBD-3984-4E37-ADE3-F07688E0CC01}" srcOrd="0" destOrd="0" presId="urn:microsoft.com/office/officeart/2005/8/layout/pyramid2"/>
    <dgm:cxn modelId="{1D5A6C5D-0B9C-442D-B77F-38B165E1B741}" srcId="{3FF07831-FDB9-494C-8A2B-4E4B26F4EF3C}" destId="{9FF7F0B4-0DB5-42E5-90F4-A7AC3DEB411D}" srcOrd="2" destOrd="0" parTransId="{9F698745-5ABD-469C-B446-EFE72E17CA38}" sibTransId="{25A1C866-D25B-4F33-B150-5A46C8515DF4}"/>
    <dgm:cxn modelId="{01513C6F-F845-47C0-A174-8C9812416FCB}" srcId="{3FF07831-FDB9-494C-8A2B-4E4B26F4EF3C}" destId="{041E7A18-5D95-4493-8518-17AD4FE943B4}" srcOrd="4" destOrd="0" parTransId="{04574A42-911C-47D0-93B8-9F935E6C449B}" sibTransId="{8B53F11E-54E1-44D8-A927-873AAB0B1A87}"/>
    <dgm:cxn modelId="{7A528277-4EE7-4473-976E-5B77B76B00BF}" type="presOf" srcId="{041E7A18-5D95-4493-8518-17AD4FE943B4}" destId="{7746891A-719C-4708-A872-1B544DB54E41}" srcOrd="0" destOrd="0" presId="urn:microsoft.com/office/officeart/2005/8/layout/pyramid2"/>
    <dgm:cxn modelId="{1B44C178-8CB5-4D4D-B3D6-868F12D7B51E}" type="presOf" srcId="{C86149E1-502D-4B3E-ABA7-203AA084C858}" destId="{2FD19866-41EB-440C-95A9-DFDC42D6E9BE}" srcOrd="0" destOrd="0" presId="urn:microsoft.com/office/officeart/2005/8/layout/pyramid2"/>
    <dgm:cxn modelId="{5D829983-9B27-48B1-BEC9-F181702DE828}" srcId="{3FF07831-FDB9-494C-8A2B-4E4B26F4EF3C}" destId="{0A1FC3F5-A6E2-4A5F-8170-7E2B1EB244E4}" srcOrd="5" destOrd="0" parTransId="{18F1FD38-E435-48B3-91FE-A408F724A433}" sibTransId="{84F2073D-F8D3-467F-A7C6-710466B1A4BF}"/>
    <dgm:cxn modelId="{23425793-AB33-4D5A-8577-A51AD6990BBF}" type="presOf" srcId="{34FF0498-769E-48F7-AD74-5EC6A2CAA9F3}" destId="{3BB394DE-FEDA-4BF5-99BD-83082701F500}" srcOrd="0" destOrd="0" presId="urn:microsoft.com/office/officeart/2005/8/layout/pyramid2"/>
    <dgm:cxn modelId="{C5773CAE-7D5B-4DEF-A5EB-54291116A1F4}" type="presOf" srcId="{0A1FC3F5-A6E2-4A5F-8170-7E2B1EB244E4}" destId="{A4FCADD9-FD4D-40C6-B56C-BB492228B795}" srcOrd="0" destOrd="0" presId="urn:microsoft.com/office/officeart/2005/8/layout/pyramid2"/>
    <dgm:cxn modelId="{182618B2-A824-49F0-9F6E-5232E6330A34}" srcId="{3FF07831-FDB9-494C-8A2B-4E4B26F4EF3C}" destId="{5A33BFD9-5C77-4C95-9FC1-24086E6619B6}" srcOrd="6" destOrd="0" parTransId="{DD0F60DC-6AC8-4B70-BF70-3A9BF0C4CB9A}" sibTransId="{1BB82896-2392-4587-BB45-C72AD2567625}"/>
    <dgm:cxn modelId="{26E2AEB6-0C05-4E7D-A825-EC07E81F0419}" type="presOf" srcId="{5A33BFD9-5C77-4C95-9FC1-24086E6619B6}" destId="{A0BCF5F0-CC7E-4EB1-877D-3DDE208CCD4B}" srcOrd="0" destOrd="0" presId="urn:microsoft.com/office/officeart/2005/8/layout/pyramid2"/>
    <dgm:cxn modelId="{A74607BE-2E1A-4CAF-8D63-5B14AB90A482}" type="presOf" srcId="{9FF7F0B4-0DB5-42E5-90F4-A7AC3DEB411D}" destId="{72CBBEB3-401A-495E-824C-6EC11E4380F3}" srcOrd="0" destOrd="0" presId="urn:microsoft.com/office/officeart/2005/8/layout/pyramid2"/>
    <dgm:cxn modelId="{30EF47EA-C669-44F5-AB04-B7E6DE02699D}" srcId="{3FF07831-FDB9-494C-8A2B-4E4B26F4EF3C}" destId="{8D527CCD-E2AD-4B32-BE08-DA6D2CF44066}" srcOrd="0" destOrd="0" parTransId="{77CEF0E5-F65E-4BB2-AA38-7BF754170C7C}" sibTransId="{54E031D9-CA33-4DCF-B93A-7536E977B39F}"/>
    <dgm:cxn modelId="{7AD1D4ED-C53F-4279-AF76-0A3262F7BE09}" srcId="{3FF07831-FDB9-494C-8A2B-4E4B26F4EF3C}" destId="{C86149E1-502D-4B3E-ABA7-203AA084C858}" srcOrd="3" destOrd="0" parTransId="{D0C38528-1A3A-4F5B-A6CD-52DD5005A1B0}" sibTransId="{B747B61A-01F7-4ED1-830D-3771C7F16D99}"/>
    <dgm:cxn modelId="{9E6FC1F4-4DE3-4C9D-80D5-2E06982D755F}" srcId="{3FF07831-FDB9-494C-8A2B-4E4B26F4EF3C}" destId="{34FF0498-769E-48F7-AD74-5EC6A2CAA9F3}" srcOrd="1" destOrd="0" parTransId="{65FFBDAE-B178-4149-92E8-B0801D0F638E}" sibTransId="{666A5F5F-89CA-4C45-AE92-8C3FCD29379F}"/>
    <dgm:cxn modelId="{FEE8201B-DF01-4F0D-B9BD-B9F19107925D}" type="presParOf" srcId="{A210CCAD-C4D0-424F-BF05-EE58DAD87F52}" destId="{312D8781-F231-4810-B5AD-230C592D41CF}" srcOrd="0" destOrd="0" presId="urn:microsoft.com/office/officeart/2005/8/layout/pyramid2"/>
    <dgm:cxn modelId="{E22613AB-810D-4B8C-981C-999F2D8797C2}" type="presParOf" srcId="{A210CCAD-C4D0-424F-BF05-EE58DAD87F52}" destId="{9E5EF8C8-E874-4745-AF81-D2FDED9E0DE6}" srcOrd="1" destOrd="0" presId="urn:microsoft.com/office/officeart/2005/8/layout/pyramid2"/>
    <dgm:cxn modelId="{B7DEB971-CE5D-41B3-8756-CAEC0E8ABE1A}" type="presParOf" srcId="{9E5EF8C8-E874-4745-AF81-D2FDED9E0DE6}" destId="{DC100FBD-3984-4E37-ADE3-F07688E0CC01}" srcOrd="0" destOrd="0" presId="urn:microsoft.com/office/officeart/2005/8/layout/pyramid2"/>
    <dgm:cxn modelId="{21A85066-FBC4-4D9F-B01F-1ED28D268E03}" type="presParOf" srcId="{9E5EF8C8-E874-4745-AF81-D2FDED9E0DE6}" destId="{9D93F23D-473F-46D6-A644-38854E5EC241}" srcOrd="1" destOrd="0" presId="urn:microsoft.com/office/officeart/2005/8/layout/pyramid2"/>
    <dgm:cxn modelId="{1F73432C-CAE5-4B80-ADB4-8BB3412EE618}" type="presParOf" srcId="{9E5EF8C8-E874-4745-AF81-D2FDED9E0DE6}" destId="{3BB394DE-FEDA-4BF5-99BD-83082701F500}" srcOrd="2" destOrd="0" presId="urn:microsoft.com/office/officeart/2005/8/layout/pyramid2"/>
    <dgm:cxn modelId="{64D911C4-0219-43B9-BD09-A71304BDE909}" type="presParOf" srcId="{9E5EF8C8-E874-4745-AF81-D2FDED9E0DE6}" destId="{0CEA05F3-5676-46C4-AEFF-39E245C90BE1}" srcOrd="3" destOrd="0" presId="urn:microsoft.com/office/officeart/2005/8/layout/pyramid2"/>
    <dgm:cxn modelId="{8C8A4281-B6FE-48A3-9AD8-FCBEBB333DBB}" type="presParOf" srcId="{9E5EF8C8-E874-4745-AF81-D2FDED9E0DE6}" destId="{72CBBEB3-401A-495E-824C-6EC11E4380F3}" srcOrd="4" destOrd="0" presId="urn:microsoft.com/office/officeart/2005/8/layout/pyramid2"/>
    <dgm:cxn modelId="{63C0F607-7FED-451E-BB32-0D5D47DF087C}" type="presParOf" srcId="{9E5EF8C8-E874-4745-AF81-D2FDED9E0DE6}" destId="{03FE1793-08CA-4D42-8986-E77BA997B24B}" srcOrd="5" destOrd="0" presId="urn:microsoft.com/office/officeart/2005/8/layout/pyramid2"/>
    <dgm:cxn modelId="{E13AD318-9307-4EB8-AEB0-40E8A495E47B}" type="presParOf" srcId="{9E5EF8C8-E874-4745-AF81-D2FDED9E0DE6}" destId="{2FD19866-41EB-440C-95A9-DFDC42D6E9BE}" srcOrd="6" destOrd="0" presId="urn:microsoft.com/office/officeart/2005/8/layout/pyramid2"/>
    <dgm:cxn modelId="{4DF3FC1F-E22F-41E1-8DE9-95B42C06A178}" type="presParOf" srcId="{9E5EF8C8-E874-4745-AF81-D2FDED9E0DE6}" destId="{4ACA38E7-7ED7-43FF-9A3E-FF60DE229924}" srcOrd="7" destOrd="0" presId="urn:microsoft.com/office/officeart/2005/8/layout/pyramid2"/>
    <dgm:cxn modelId="{8448A43B-52CF-4348-A79E-4F1929C90C86}" type="presParOf" srcId="{9E5EF8C8-E874-4745-AF81-D2FDED9E0DE6}" destId="{7746891A-719C-4708-A872-1B544DB54E41}" srcOrd="8" destOrd="0" presId="urn:microsoft.com/office/officeart/2005/8/layout/pyramid2"/>
    <dgm:cxn modelId="{20DC025A-43D4-488B-8CB3-9F27BCC3F9CC}" type="presParOf" srcId="{9E5EF8C8-E874-4745-AF81-D2FDED9E0DE6}" destId="{83F33945-CC54-4732-A239-870F1D6F44D4}" srcOrd="9" destOrd="0" presId="urn:microsoft.com/office/officeart/2005/8/layout/pyramid2"/>
    <dgm:cxn modelId="{59C065F3-DEF9-4CDB-B395-9E6D35EB0BCC}" type="presParOf" srcId="{9E5EF8C8-E874-4745-AF81-D2FDED9E0DE6}" destId="{A4FCADD9-FD4D-40C6-B56C-BB492228B795}" srcOrd="10" destOrd="0" presId="urn:microsoft.com/office/officeart/2005/8/layout/pyramid2"/>
    <dgm:cxn modelId="{EE3BB1E4-71F6-443D-B983-71A2FE07D413}" type="presParOf" srcId="{9E5EF8C8-E874-4745-AF81-D2FDED9E0DE6}" destId="{B702F396-30FB-40D7-AFE1-1DB3AAC896AB}" srcOrd="11" destOrd="0" presId="urn:microsoft.com/office/officeart/2005/8/layout/pyramid2"/>
    <dgm:cxn modelId="{85E8B8B9-00F1-4D37-9DB4-2D38362A45FE}" type="presParOf" srcId="{9E5EF8C8-E874-4745-AF81-D2FDED9E0DE6}" destId="{A0BCF5F0-CC7E-4EB1-877D-3DDE208CCD4B}" srcOrd="12" destOrd="0" presId="urn:microsoft.com/office/officeart/2005/8/layout/pyramid2"/>
    <dgm:cxn modelId="{3D1B6AF5-35EE-4641-854C-B897E5D50DD9}" type="presParOf" srcId="{9E5EF8C8-E874-4745-AF81-D2FDED9E0DE6}" destId="{6F8D4046-0C76-4238-A437-B87CB414CA3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D8781-F231-4810-B5AD-230C592D41CF}">
      <dsp:nvSpPr>
        <dsp:cNvPr id="0" name=""/>
        <dsp:cNvSpPr/>
      </dsp:nvSpPr>
      <dsp:spPr>
        <a:xfrm>
          <a:off x="0" y="0"/>
          <a:ext cx="4864100" cy="4864100"/>
        </a:xfrm>
        <a:prstGeom prst="triangle">
          <a:avLst/>
        </a:prstGeom>
        <a:solidFill>
          <a:srgbClr val="156082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00FBD-3984-4E37-ADE3-F07688E0CC01}">
      <dsp:nvSpPr>
        <dsp:cNvPr id="0" name=""/>
        <dsp:cNvSpPr/>
      </dsp:nvSpPr>
      <dsp:spPr>
        <a:xfrm>
          <a:off x="798269" y="486885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Understand if a change is an improvement</a:t>
          </a:r>
        </a:p>
      </dsp:txBody>
      <dsp:txXfrm>
        <a:off x="822385" y="511001"/>
        <a:ext cx="3336962" cy="445778"/>
      </dsp:txXfrm>
    </dsp:sp>
    <dsp:sp modelId="{3BB394DE-FEDA-4BF5-99BD-83082701F500}">
      <dsp:nvSpPr>
        <dsp:cNvPr id="0" name=""/>
        <dsp:cNvSpPr/>
      </dsp:nvSpPr>
      <dsp:spPr>
        <a:xfrm>
          <a:off x="798269" y="1042646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Demonstrate impact</a:t>
          </a:r>
        </a:p>
      </dsp:txBody>
      <dsp:txXfrm>
        <a:off x="822385" y="1066762"/>
        <a:ext cx="3336962" cy="445778"/>
      </dsp:txXfrm>
    </dsp:sp>
    <dsp:sp modelId="{72CBBEB3-401A-495E-824C-6EC11E4380F3}">
      <dsp:nvSpPr>
        <dsp:cNvPr id="0" name=""/>
        <dsp:cNvSpPr/>
      </dsp:nvSpPr>
      <dsp:spPr>
        <a:xfrm>
          <a:off x="798269" y="1598407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Identify strengths and weaknesses</a:t>
          </a:r>
        </a:p>
      </dsp:txBody>
      <dsp:txXfrm>
        <a:off x="822385" y="1622523"/>
        <a:ext cx="3336962" cy="445778"/>
      </dsp:txXfrm>
    </dsp:sp>
    <dsp:sp modelId="{2FD19866-41EB-440C-95A9-DFDC42D6E9BE}">
      <dsp:nvSpPr>
        <dsp:cNvPr id="0" name=""/>
        <dsp:cNvSpPr/>
      </dsp:nvSpPr>
      <dsp:spPr>
        <a:xfrm>
          <a:off x="798269" y="2154169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Respond</a:t>
          </a:r>
        </a:p>
      </dsp:txBody>
      <dsp:txXfrm>
        <a:off x="822385" y="2178285"/>
        <a:ext cx="3336962" cy="445778"/>
      </dsp:txXfrm>
    </dsp:sp>
    <dsp:sp modelId="{7746891A-719C-4708-A872-1B544DB54E41}">
      <dsp:nvSpPr>
        <dsp:cNvPr id="0" name=""/>
        <dsp:cNvSpPr/>
      </dsp:nvSpPr>
      <dsp:spPr>
        <a:xfrm>
          <a:off x="798269" y="2709930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Understand progress and performance</a:t>
          </a:r>
        </a:p>
      </dsp:txBody>
      <dsp:txXfrm>
        <a:off x="822385" y="2734046"/>
        <a:ext cx="3336962" cy="445778"/>
      </dsp:txXfrm>
    </dsp:sp>
    <dsp:sp modelId="{A4FCADD9-FD4D-40C6-B56C-BB492228B795}">
      <dsp:nvSpPr>
        <dsp:cNvPr id="0" name=""/>
        <dsp:cNvSpPr/>
      </dsp:nvSpPr>
      <dsp:spPr>
        <a:xfrm>
          <a:off x="798269" y="3265692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Recognise variation</a:t>
          </a:r>
        </a:p>
      </dsp:txBody>
      <dsp:txXfrm>
        <a:off x="822385" y="3289808"/>
        <a:ext cx="3336962" cy="445778"/>
      </dsp:txXfrm>
    </dsp:sp>
    <dsp:sp modelId="{A0BCF5F0-CC7E-4EB1-877D-3DDE208CCD4B}">
      <dsp:nvSpPr>
        <dsp:cNvPr id="0" name=""/>
        <dsp:cNvSpPr/>
      </dsp:nvSpPr>
      <dsp:spPr>
        <a:xfrm>
          <a:off x="798269" y="3821453"/>
          <a:ext cx="3385194" cy="49401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Report</a:t>
          </a:r>
        </a:p>
      </dsp:txBody>
      <dsp:txXfrm>
        <a:off x="822385" y="3845569"/>
        <a:ext cx="3336962" cy="44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2C18-3B74-483D-9A22-EF5BD7E1C7F5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2A8B0-9759-454B-AD52-51C8A2E4C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0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F5687-EC00-4A8C-A23C-810891B2E5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8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2A8B0-9759-454B-AD52-51C8A2E4C7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2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2A8B0-9759-454B-AD52-51C8A2E4C7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0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2A8B0-9759-454B-AD52-51C8A2E4C7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4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6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4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8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9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18/04/change-model-guide-v5.pdf" TargetMode="External"/><Relationship Id="rId2" Type="http://schemas.openxmlformats.org/officeDocument/2006/relationships/hyperlink" Target="https://www.england.nhs.uk/improvement-hub/wp-content/uploads/sites/44/2011/06/service_improvement_guide_201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a1o77jAnbw" TargetMode="External"/><Relationship Id="rId4" Type="http://schemas.openxmlformats.org/officeDocument/2006/relationships/hyperlink" Target="https://www.england.nhs.uk/improvement-hub/wp-content/uploads/sites/44/2017/11/How-to-Guide-for-Measurement-for-Improvement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org/library/model-for-improvement/setting-aims" TargetMode="External"/><Relationship Id="rId2" Type="http://schemas.openxmlformats.org/officeDocument/2006/relationships/hyperlink" Target="https://www.cambscommunityservices.nhs.uk/media/cx5l4kbc/thinkqi-impact-vs-effort-matrix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hi.org/library/tools/quality-improvement-essentials-toolkit" TargetMode="External"/><Relationship Id="rId4" Type="http://schemas.openxmlformats.org/officeDocument/2006/relationships/hyperlink" Target="https://qi.kentcht.nhs.uk/process-mapp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EFE1D-5DD9-3EE5-5081-1404786D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17" y="952500"/>
            <a:ext cx="4124557" cy="3524250"/>
          </a:xfrm>
        </p:spPr>
        <p:txBody>
          <a:bodyPr>
            <a:noAutofit/>
          </a:bodyPr>
          <a:lstStyle/>
          <a:p>
            <a:r>
              <a:rPr lang="en-GB" sz="4400" dirty="0"/>
              <a:t>Quality Improvement (QI) that makes a difference: getting started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E1051-3E77-0D13-141F-B6EA4FBA4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18" y="5374291"/>
            <a:ext cx="4057882" cy="972532"/>
          </a:xfrm>
        </p:spPr>
        <p:txBody>
          <a:bodyPr anchor="t">
            <a:normAutofit/>
          </a:bodyPr>
          <a:lstStyle/>
          <a:p>
            <a:r>
              <a:rPr lang="en-GB" dirty="0"/>
              <a:t>Dr </a:t>
            </a:r>
            <a:r>
              <a:rPr lang="en-GB" dirty="0" err="1"/>
              <a:t>kinnary</a:t>
            </a:r>
            <a:r>
              <a:rPr lang="en-GB" dirty="0"/>
              <a:t> Martin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199CF22-8199-F4BF-4135-2DA3095D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41" y="468539"/>
            <a:ext cx="4996541" cy="58782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9A9C44-EE13-242B-DE9B-49942CBF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054" y="5795920"/>
            <a:ext cx="1701887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877A-9CBA-E31E-D834-2885B8B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633472"/>
            <a:ext cx="10890929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What other measurements could the Hexagon Practice use so that they can gauge whether there is a problem?</a:t>
            </a:r>
          </a:p>
        </p:txBody>
      </p:sp>
    </p:spTree>
    <p:extLst>
      <p:ext uri="{BB962C8B-B14F-4D97-AF65-F5344CB8AC3E}">
        <p14:creationId xmlns:p14="http://schemas.microsoft.com/office/powerpoint/2010/main" val="176262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1DDED-84B1-BC5E-D749-807E3152E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7747-D97A-2272-1142-E019F286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28" y="1235975"/>
            <a:ext cx="10890929" cy="1097280"/>
          </a:xfrm>
        </p:spPr>
        <p:txBody>
          <a:bodyPr/>
          <a:lstStyle/>
          <a:p>
            <a:r>
              <a:rPr lang="en-GB" dirty="0"/>
              <a:t>A model for the QI journey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DF9BFF-76F7-1019-AED0-C08129B2C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2333255"/>
            <a:ext cx="8430986" cy="4374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A7878-0C42-1C2F-A064-39DDD9D53863}"/>
              </a:ext>
            </a:extLst>
          </p:cNvPr>
          <p:cNvSpPr txBox="1"/>
          <p:nvPr/>
        </p:nvSpPr>
        <p:spPr>
          <a:xfrm>
            <a:off x="8850086" y="624839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NHS Education Scotland</a:t>
            </a:r>
          </a:p>
        </p:txBody>
      </p:sp>
    </p:spTree>
    <p:extLst>
      <p:ext uri="{BB962C8B-B14F-4D97-AF65-F5344CB8AC3E}">
        <p14:creationId xmlns:p14="http://schemas.microsoft.com/office/powerpoint/2010/main" val="7172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A86-3CA8-5174-7701-C6D0262C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conditions for success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039B4-F96C-2BFD-636D-61B4025A9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904" y="3429000"/>
            <a:ext cx="2303610" cy="28352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F5D54-21CF-878D-32DF-7EFC65B5E7C2}"/>
              </a:ext>
            </a:extLst>
          </p:cNvPr>
          <p:cNvSpPr txBox="1"/>
          <p:nvPr/>
        </p:nvSpPr>
        <p:spPr>
          <a:xfrm>
            <a:off x="805543" y="2468881"/>
            <a:ext cx="7478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Plan:</a:t>
            </a:r>
          </a:p>
          <a:p>
            <a:r>
              <a:rPr lang="en-GB" sz="2800" dirty="0"/>
              <a:t>Who do I need to involve?</a:t>
            </a:r>
          </a:p>
          <a:p>
            <a:r>
              <a:rPr lang="en-GB" sz="2800" dirty="0"/>
              <a:t>Who are the stakeholders?</a:t>
            </a:r>
          </a:p>
          <a:p>
            <a:r>
              <a:rPr lang="en-GB" sz="2800" dirty="0"/>
              <a:t>Who are my leaders? What strengths are we looking for?</a:t>
            </a:r>
          </a:p>
          <a:p>
            <a:r>
              <a:rPr lang="en-GB" sz="2800" dirty="0"/>
              <a:t>What is our shared purpose?</a:t>
            </a:r>
          </a:p>
          <a:p>
            <a:r>
              <a:rPr lang="en-GB" sz="2800" dirty="0"/>
              <a:t>How will we communicate with each other and with our practice teams?</a:t>
            </a:r>
          </a:p>
          <a:p>
            <a:r>
              <a:rPr lang="en-GB" sz="2800" dirty="0"/>
              <a:t>How will we motivate and mobilise people?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41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E280-3C23-D534-EBCE-127CEE00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D9E14C-2668-0C87-6D04-0157A428F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9314" y="3214401"/>
            <a:ext cx="2024743" cy="29198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4F719-93EF-A5A8-7594-41D2A10B899D}"/>
              </a:ext>
            </a:extLst>
          </p:cNvPr>
          <p:cNvSpPr txBox="1"/>
          <p:nvPr/>
        </p:nvSpPr>
        <p:spPr>
          <a:xfrm>
            <a:off x="640079" y="2468881"/>
            <a:ext cx="7491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does the relevant system for your problem work? Why is it not working?</a:t>
            </a:r>
          </a:p>
          <a:p>
            <a:endParaRPr lang="en-GB" sz="2800" dirty="0"/>
          </a:p>
          <a:p>
            <a:r>
              <a:rPr lang="en-GB" sz="2800" dirty="0"/>
              <a:t>Hexagon Practice</a:t>
            </a:r>
          </a:p>
          <a:p>
            <a:r>
              <a:rPr lang="en-GB" sz="2800" dirty="0"/>
              <a:t>Two issues: clinicians requesting large numbers of blood tests and medicines management team not checking if blood tests had already been done recently</a:t>
            </a:r>
          </a:p>
        </p:txBody>
      </p:sp>
    </p:spTree>
    <p:extLst>
      <p:ext uri="{BB962C8B-B14F-4D97-AF65-F5344CB8AC3E}">
        <p14:creationId xmlns:p14="http://schemas.microsoft.com/office/powerpoint/2010/main" val="98838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AA08-D094-2002-7A15-0B996B1B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Tools for understanding systems: process mapping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005CFEB-A541-F86C-9525-2FEE75013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763" y="3013510"/>
            <a:ext cx="10891837" cy="2805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13CC45-774D-1DAC-8910-BD670466C63B}"/>
              </a:ext>
            </a:extLst>
          </p:cNvPr>
          <p:cNvSpPr txBox="1"/>
          <p:nvPr/>
        </p:nvSpPr>
        <p:spPr>
          <a:xfrm>
            <a:off x="639763" y="2262052"/>
            <a:ext cx="108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process map is a </a:t>
            </a:r>
            <a:r>
              <a:rPr lang="en-GB" sz="2400" dirty="0">
                <a:solidFill>
                  <a:schemeClr val="accent1"/>
                </a:solidFill>
              </a:rPr>
              <a:t>visual representation </a:t>
            </a:r>
            <a:r>
              <a:rPr lang="en-GB" sz="2400" dirty="0"/>
              <a:t>of a process, created by the people who </a:t>
            </a:r>
            <a:r>
              <a:rPr lang="en-GB" sz="2400" dirty="0">
                <a:solidFill>
                  <a:schemeClr val="accent1"/>
                </a:solidFill>
              </a:rPr>
              <a:t>operate and interact </a:t>
            </a:r>
            <a:r>
              <a:rPr lang="en-GB" sz="2400" dirty="0"/>
              <a:t>with the process </a:t>
            </a:r>
          </a:p>
        </p:txBody>
      </p:sp>
    </p:spTree>
    <p:extLst>
      <p:ext uri="{BB962C8B-B14F-4D97-AF65-F5344CB8AC3E}">
        <p14:creationId xmlns:p14="http://schemas.microsoft.com/office/powerpoint/2010/main" val="200473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1351-DA39-BFC5-ADCA-39A02B99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219201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en-GB" dirty="0"/>
              <a:t>Tools for understanding systems: Fishbone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FFDF03-58D7-3945-2A05-F57C92FD2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463" y="2971120"/>
            <a:ext cx="6245071" cy="35655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E2C80-4A6B-64C6-EEE9-4836FFCC3A9D}"/>
              </a:ext>
            </a:extLst>
          </p:cNvPr>
          <p:cNvSpPr txBox="1"/>
          <p:nvPr/>
        </p:nvSpPr>
        <p:spPr>
          <a:xfrm>
            <a:off x="650535" y="2068286"/>
            <a:ext cx="108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Cause and effect analysis helps you to work through the possible </a:t>
            </a:r>
            <a:r>
              <a:rPr lang="en-GB" sz="2400" dirty="0">
                <a:solidFill>
                  <a:schemeClr val="accent1"/>
                </a:solidFill>
              </a:rPr>
              <a:t>underlying factors </a:t>
            </a:r>
            <a:r>
              <a:rPr lang="en-GB" sz="2400" dirty="0"/>
              <a:t>of a problem – not just the symptoms.</a:t>
            </a:r>
          </a:p>
        </p:txBody>
      </p:sp>
    </p:spTree>
    <p:extLst>
      <p:ext uri="{BB962C8B-B14F-4D97-AF65-F5344CB8AC3E}">
        <p14:creationId xmlns:p14="http://schemas.microsoft.com/office/powerpoint/2010/main" val="121124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6A7C-CE28-1E0F-F8B4-65AB83E4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an aim statement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D6609-7B31-22C0-8EFC-F4FE11EF5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3229" y="3621079"/>
            <a:ext cx="1814428" cy="26857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AD498-256B-64D1-3F2F-BFF0420BD395}"/>
              </a:ext>
            </a:extLst>
          </p:cNvPr>
          <p:cNvSpPr txBox="1"/>
          <p:nvPr/>
        </p:nvSpPr>
        <p:spPr>
          <a:xfrm>
            <a:off x="772886" y="2468881"/>
            <a:ext cx="6901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SMART aim:</a:t>
            </a:r>
          </a:p>
          <a:p>
            <a:r>
              <a:rPr lang="en-GB" sz="2800" dirty="0"/>
              <a:t>XXX practice will increase/ decrease YYY by ZZZ by (date)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400" dirty="0"/>
              <a:t>Hexagon Practice:</a:t>
            </a:r>
          </a:p>
          <a:p>
            <a:r>
              <a:rPr lang="en-GB" sz="2400" dirty="0"/>
              <a:t>We want to reduce the number of blood test results received by Hexagon Practice by 10% by 31 January 2025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089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BD6B-8228-55E4-0AD4-D26B0D7C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55701"/>
            <a:ext cx="10890929" cy="1097280"/>
          </a:xfrm>
        </p:spPr>
        <p:txBody>
          <a:bodyPr/>
          <a:lstStyle/>
          <a:p>
            <a:r>
              <a:rPr lang="en-GB" dirty="0"/>
              <a:t>Measurement: why measure?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5C4AE6-13D0-1AA4-55BB-0EB43650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2564" y="4126399"/>
            <a:ext cx="2628900" cy="2436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95830-8F93-5E47-97E6-0A09889EA612}"/>
              </a:ext>
            </a:extLst>
          </p:cNvPr>
          <p:cNvSpPr txBox="1"/>
          <p:nvPr/>
        </p:nvSpPr>
        <p:spPr>
          <a:xfrm>
            <a:off x="4978400" y="1937018"/>
            <a:ext cx="4432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Measuring the outcome of change is crucial to provide evidence that the change is happening and the desired results are being achieved.</a:t>
            </a:r>
          </a:p>
          <a:p>
            <a:pPr algn="r"/>
            <a:r>
              <a:rPr lang="en-GB" sz="2400" i="1" dirty="0"/>
              <a:t>The Change Model Guide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70B717-0F68-FBDC-AB4A-9D57A35A4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72971"/>
              </p:ext>
            </p:extLst>
          </p:nvPr>
        </p:nvGraphicFramePr>
        <p:xfrm>
          <a:off x="407369" y="1993900"/>
          <a:ext cx="6031531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75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404C-C396-C6BF-6E76-B458331D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1C13C-1F13-D9B3-4049-C1620DBF4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1432" y="4151063"/>
            <a:ext cx="2547168" cy="22772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5A5B9-F2C0-B318-53A4-AD5C79D926F5}"/>
              </a:ext>
            </a:extLst>
          </p:cNvPr>
          <p:cNvSpPr txBox="1"/>
          <p:nvPr/>
        </p:nvSpPr>
        <p:spPr>
          <a:xfrm>
            <a:off x="740229" y="2468881"/>
            <a:ext cx="7990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will we know that change is an improvement?</a:t>
            </a:r>
            <a:br>
              <a:rPr lang="en-GB" sz="2800" dirty="0"/>
            </a:br>
            <a:r>
              <a:rPr lang="en-GB" sz="2800" dirty="0"/>
              <a:t>What do we need to measure? </a:t>
            </a:r>
          </a:p>
          <a:p>
            <a:r>
              <a:rPr lang="en-GB" sz="2800" dirty="0"/>
              <a:t>Who will undertake measurement? How often (what is realistic? What is useful?)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657CB-B00D-17B1-61DB-805E1C45966F}"/>
              </a:ext>
            </a:extLst>
          </p:cNvPr>
          <p:cNvSpPr txBox="1"/>
          <p:nvPr/>
        </p:nvSpPr>
        <p:spPr>
          <a:xfrm>
            <a:off x="876300" y="5058865"/>
            <a:ext cx="6870700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Tip: Plot data on statistical process control (run) charts to see trend over time</a:t>
            </a:r>
          </a:p>
        </p:txBody>
      </p:sp>
    </p:spTree>
    <p:extLst>
      <p:ext uri="{BB962C8B-B14F-4D97-AF65-F5344CB8AC3E}">
        <p14:creationId xmlns:p14="http://schemas.microsoft.com/office/powerpoint/2010/main" val="304699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700C-B293-8092-770E-C623FFC0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231901"/>
            <a:ext cx="10890929" cy="1097280"/>
          </a:xfrm>
        </p:spPr>
        <p:txBody>
          <a:bodyPr/>
          <a:lstStyle/>
          <a:p>
            <a:r>
              <a:rPr lang="en-GB" dirty="0"/>
              <a:t>Measures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98DD86-1FB8-C532-3332-900690C15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992" y="2063811"/>
            <a:ext cx="2402032" cy="1530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5B5B-FC28-14FF-0E2C-616D22D2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46" y="2063810"/>
            <a:ext cx="2444708" cy="1530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250FC-2BA7-D3C3-F91A-5871D745D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327" y="2063810"/>
            <a:ext cx="2469094" cy="1530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29CC49-F645-0E37-BBA3-03F53DE6041E}"/>
              </a:ext>
            </a:extLst>
          </p:cNvPr>
          <p:cNvSpPr txBox="1"/>
          <p:nvPr/>
        </p:nvSpPr>
        <p:spPr>
          <a:xfrm>
            <a:off x="762000" y="3594039"/>
            <a:ext cx="230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Directly related to aim statement</a:t>
            </a:r>
          </a:p>
          <a:p>
            <a:r>
              <a:rPr lang="en-GB" sz="2400" dirty="0"/>
              <a:t>Determines the end result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72549-3196-352D-B341-B8BAFCEF88D6}"/>
              </a:ext>
            </a:extLst>
          </p:cNvPr>
          <p:cNvSpPr txBox="1"/>
          <p:nvPr/>
        </p:nvSpPr>
        <p:spPr>
          <a:xfrm>
            <a:off x="4965700" y="3594039"/>
            <a:ext cx="215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Assess steps in a process that lead to outcome- are you on the right track?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1A2C2-228E-F430-AA1B-AB060DFA9AFF}"/>
              </a:ext>
            </a:extLst>
          </p:cNvPr>
          <p:cNvSpPr txBox="1"/>
          <p:nvPr/>
        </p:nvSpPr>
        <p:spPr>
          <a:xfrm>
            <a:off x="9118600" y="3594039"/>
            <a:ext cx="231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Measure 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4382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1087-5AAD-54BA-3AD9-CC64E6E1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Intended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0412-013E-C0A1-0D60-AB4948584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By the end of this webinar and discussion session, participants will:</a:t>
            </a:r>
          </a:p>
          <a:p>
            <a:r>
              <a:rPr lang="en-GB" sz="2400" dirty="0"/>
              <a:t>Understand the potential impact of quality improvement (QI) projects in GP</a:t>
            </a:r>
          </a:p>
          <a:p>
            <a:r>
              <a:rPr lang="en-GB" sz="2400" dirty="0"/>
              <a:t>Understand key models and tools for implementing QI</a:t>
            </a:r>
          </a:p>
          <a:p>
            <a:r>
              <a:rPr lang="en-GB" sz="2400" dirty="0"/>
              <a:t>Analyse barriers for creating positive change in their own practice/ team and..</a:t>
            </a:r>
          </a:p>
          <a:p>
            <a:r>
              <a:rPr lang="en-GB" sz="2400" dirty="0"/>
              <a:t>Generate ideas for creating an improvement culture</a:t>
            </a:r>
          </a:p>
          <a:p>
            <a:r>
              <a:rPr lang="en-GB" sz="2400" dirty="0"/>
              <a:t>Start to plan one or more quality improvement projects to pilot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2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64A2-8138-D2AE-6F4E-21E954B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E6D1E-F7B9-6FDA-C690-28D0FCEB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Collate ideas from individuals or small groups</a:t>
            </a:r>
          </a:p>
          <a:p>
            <a:r>
              <a:rPr lang="en-GB" sz="2800" dirty="0"/>
              <a:t>Use a method of identifying the most popular e.g. three dots</a:t>
            </a:r>
          </a:p>
          <a:p>
            <a:r>
              <a:rPr lang="en-GB" sz="2800" dirty="0"/>
              <a:t>Undertake analysis of pros and cons of most popular option</a:t>
            </a:r>
          </a:p>
          <a:p>
            <a:r>
              <a:rPr lang="en-GB" sz="2800" dirty="0"/>
              <a:t>Plan HOW the change will be undertaken</a:t>
            </a:r>
          </a:p>
        </p:txBody>
      </p:sp>
    </p:spTree>
    <p:extLst>
      <p:ext uri="{BB962C8B-B14F-4D97-AF65-F5344CB8AC3E}">
        <p14:creationId xmlns:p14="http://schemas.microsoft.com/office/powerpoint/2010/main" val="99686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9FD0-E360-A567-5518-02384E8C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240973"/>
            <a:ext cx="10890929" cy="1097280"/>
          </a:xfrm>
        </p:spPr>
        <p:txBody>
          <a:bodyPr/>
          <a:lstStyle/>
          <a:p>
            <a:r>
              <a:rPr lang="en-GB" dirty="0"/>
              <a:t>Test Changes and Implement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E59D6-6139-0C14-2E26-B64ADF0A4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105" y="1993879"/>
            <a:ext cx="5785787" cy="4357347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94325-9E32-7F47-C6EB-F61B8A5B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118" y="3897986"/>
            <a:ext cx="2117344" cy="2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E9-1138-49BF-A1E8-2883907E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B1F9F-249B-AC8F-4585-9E730D03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615" y="621599"/>
            <a:ext cx="8617393" cy="25972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29404-3EC5-560F-6FC2-CB6E8FA95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15" y="3429000"/>
            <a:ext cx="8617393" cy="30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E61A-B3FE-66E5-3615-CAF881DE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improvement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875F9-72AD-4CFC-8568-04DED3DAF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754" y="2087881"/>
            <a:ext cx="7885577" cy="29496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A64AA-3B37-AD51-EDAF-625BDAB9BC24}"/>
              </a:ext>
            </a:extLst>
          </p:cNvPr>
          <p:cNvSpPr txBox="1"/>
          <p:nvPr/>
        </p:nvSpPr>
        <p:spPr>
          <a:xfrm>
            <a:off x="640079" y="5295900"/>
            <a:ext cx="1089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Rare to achieve success after first PDSA cycle. Often needs repeated adjustments of change idea through several PDSA cycles to achieve desired outcome</a:t>
            </a:r>
          </a:p>
        </p:txBody>
      </p:sp>
    </p:spTree>
    <p:extLst>
      <p:ext uri="{BB962C8B-B14F-4D97-AF65-F5344CB8AC3E}">
        <p14:creationId xmlns:p14="http://schemas.microsoft.com/office/powerpoint/2010/main" val="374970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551331-2AB9-DF3B-A42C-1C96B492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84" y="1613422"/>
            <a:ext cx="4149031" cy="4877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34EE5-0C16-8693-DC9D-1692B2AE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7043421" cy="2920999"/>
          </a:xfrm>
        </p:spPr>
        <p:txBody>
          <a:bodyPr/>
          <a:lstStyle/>
          <a:p>
            <a:r>
              <a:rPr lang="en-GB" dirty="0"/>
              <a:t>NHS Change Model: essential components for change</a:t>
            </a:r>
          </a:p>
        </p:txBody>
      </p:sp>
    </p:spTree>
    <p:extLst>
      <p:ext uri="{BB962C8B-B14F-4D97-AF65-F5344CB8AC3E}">
        <p14:creationId xmlns:p14="http://schemas.microsoft.com/office/powerpoint/2010/main" val="418834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65A7-E4B7-B94D-E42C-F0AB3DE4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E0B98-6EDC-FAC2-E2DD-455D83E5E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822" y="1371601"/>
            <a:ext cx="3975099" cy="39750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BEEA1-4C77-DECC-8F44-75672AC2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2" y="2387259"/>
            <a:ext cx="6711495" cy="3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38F3-1EC8-7E0F-3639-C0B82A2A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078D-0424-C779-D236-4E3A2C6F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kinnary.martin1@nhs.net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C9C1EF1-EF2E-F488-5C7F-6049C51675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6" b="416"/>
          <a:stretch/>
        </p:blipFill>
        <p:spPr>
          <a:xfrm>
            <a:off x="4049886" y="659008"/>
            <a:ext cx="7502352" cy="5878317"/>
          </a:xfrm>
        </p:spPr>
      </p:pic>
    </p:spTree>
    <p:extLst>
      <p:ext uri="{BB962C8B-B14F-4D97-AF65-F5344CB8AC3E}">
        <p14:creationId xmlns:p14="http://schemas.microsoft.com/office/powerpoint/2010/main" val="898203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CCB9-D948-EED9-0AD0-D0E09655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68401"/>
            <a:ext cx="10890929" cy="109728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60F5-E8CB-01EB-90D0-261CEF35B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65680"/>
            <a:ext cx="10890928" cy="442721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1600" b="1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 Steps towards Quality Improvement</a:t>
            </a:r>
            <a:r>
              <a:rPr lang="en-GB" sz="1600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an accessible handbook</a:t>
            </a:r>
          </a:p>
          <a:p>
            <a:pPr marL="457200">
              <a:lnSpc>
                <a:spcPct val="115000"/>
              </a:lnSpc>
              <a:buNone/>
            </a:pPr>
            <a:r>
              <a:rPr lang="en-GB" sz="1600" u="sng" kern="100" dirty="0">
                <a:solidFill>
                  <a:srgbClr val="467886"/>
                </a:solidFill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https://www.england.nhs.uk/improvement-hub/wp-content/uploads/sites/44/2011/06/service_improvement_guide_2014.pdf</a:t>
            </a:r>
            <a:endParaRPr lang="en-GB" sz="1600" kern="100" dirty="0">
              <a:effectLst/>
              <a:latin typeface="Grandview Display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600" b="1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Models to guide improvement in GP</a:t>
            </a:r>
          </a:p>
          <a:p>
            <a:pPr marL="457200">
              <a:lnSpc>
                <a:spcPct val="115000"/>
              </a:lnSpc>
              <a:buNone/>
            </a:pPr>
            <a:r>
              <a:rPr lang="en-GB" sz="1600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Model for Improvement: https://qi.elft.nhs.uk/resource/the-model-for-improvement</a:t>
            </a:r>
          </a:p>
          <a:p>
            <a:pPr marL="457200">
              <a:lnSpc>
                <a:spcPct val="115000"/>
              </a:lnSpc>
              <a:buNone/>
            </a:pPr>
            <a:r>
              <a:rPr lang="en-GB" sz="1600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Change Model Guide </a:t>
            </a:r>
            <a:r>
              <a:rPr lang="en-GB" sz="1600" u="sng" kern="100" dirty="0">
                <a:solidFill>
                  <a:srgbClr val="467886"/>
                </a:solidFill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https://www.england.nhs.uk/wp-content/uploads/2018/04/change-model-guide-v5.pdf</a:t>
            </a:r>
            <a:endParaRPr lang="en-GB" sz="1600" kern="100" dirty="0">
              <a:effectLst/>
              <a:latin typeface="Grandview Display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600" b="1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Measurement for improvement</a:t>
            </a:r>
          </a:p>
          <a:p>
            <a:pPr marL="457200">
              <a:lnSpc>
                <a:spcPct val="115000"/>
              </a:lnSpc>
              <a:buNone/>
            </a:pPr>
            <a:r>
              <a:rPr lang="en-GB" sz="1600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Comprehensive document </a:t>
            </a:r>
            <a:r>
              <a:rPr lang="en-GB" sz="1600" u="sng" kern="100" dirty="0">
                <a:solidFill>
                  <a:srgbClr val="467886"/>
                </a:solidFill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https://www.england.nhs.uk/improvement-hub/wp-content/uploads/sites/44/2017/11/How-to-Guide-for-Measurement-for-Improvement.pdf</a:t>
            </a:r>
            <a:endParaRPr lang="en-GB" sz="1600" kern="100" dirty="0">
              <a:effectLst/>
              <a:latin typeface="Grandview Display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GB" sz="1600" kern="100" dirty="0"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Videos https://www.youtube.com/watch?v=OzvDXoBB9Ps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u="sng" kern="100" dirty="0">
                <a:solidFill>
                  <a:srgbClr val="467886"/>
                </a:solidFill>
                <a:effectLst/>
                <a:latin typeface="Grandview Display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https://www.youtube.com/watch?v=Za1o77jAnbw</a:t>
            </a:r>
            <a:endParaRPr lang="en-GB" sz="1600" kern="100" dirty="0">
              <a:effectLst/>
              <a:latin typeface="Grandview Display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69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FFFE-FB1C-28BE-E256-B732A88E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45B4-8DEB-2AF7-9500-1CD50C757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b="1" dirty="0"/>
              <a:t>Tools</a:t>
            </a:r>
            <a:endParaRPr lang="en-GB" dirty="0"/>
          </a:p>
          <a:p>
            <a:r>
              <a:rPr lang="en-GB" dirty="0"/>
              <a:t>Prioritisation (impact effort matrix): </a:t>
            </a:r>
            <a:r>
              <a:rPr lang="en-GB" u="sng" dirty="0">
                <a:hlinkClick r:id="rId2"/>
              </a:rPr>
              <a:t>https://www.cambscommunityservices.nhs.uk/media/cx5l4kbc/thinkqi-impact-vs-effort-matrix.pdf</a:t>
            </a:r>
            <a:endParaRPr lang="en-GB" dirty="0"/>
          </a:p>
          <a:p>
            <a:r>
              <a:rPr lang="en-GB" dirty="0"/>
              <a:t>Setting aims: </a:t>
            </a:r>
            <a:r>
              <a:rPr lang="en-GB" u="sng" dirty="0">
                <a:hlinkClick r:id="rId3"/>
              </a:rPr>
              <a:t>https://www.ihi.org/library/model-for-improvement/setting-aims</a:t>
            </a:r>
            <a:endParaRPr lang="en-GB" dirty="0"/>
          </a:p>
          <a:p>
            <a:r>
              <a:rPr lang="en-GB" dirty="0"/>
              <a:t>Aim statement worksheet: https://www.ihi.org/library/tools/aim-statement-worksheet</a:t>
            </a:r>
          </a:p>
          <a:p>
            <a:r>
              <a:rPr lang="en-GB" dirty="0"/>
              <a:t>Process mapping: Guide: https://aqua.nhs.uk/wp-content/uploads/2023/07/qsir-conventional-process-mapping.pdf</a:t>
            </a:r>
          </a:p>
          <a:p>
            <a:r>
              <a:rPr lang="en-GB" dirty="0"/>
              <a:t>Video </a:t>
            </a:r>
            <a:r>
              <a:rPr lang="en-GB" u="sng" dirty="0">
                <a:hlinkClick r:id="rId4"/>
              </a:rPr>
              <a:t>https://qi.kentcht.nhs.uk/process-mapping/</a:t>
            </a:r>
            <a:endParaRPr lang="en-GB" dirty="0"/>
          </a:p>
          <a:p>
            <a:r>
              <a:rPr lang="en-GB" dirty="0"/>
              <a:t>Essentials toolkit: </a:t>
            </a:r>
            <a:r>
              <a:rPr lang="en-GB" u="sng" dirty="0">
                <a:hlinkClick r:id="rId5"/>
              </a:rPr>
              <a:t>https://www.ihi.org/library/tools/quality-improvement-essentials-toolkit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14CB-B2C0-407A-B147-6F38E2DC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263360"/>
            <a:ext cx="10890929" cy="1097280"/>
          </a:xfrm>
        </p:spPr>
        <p:txBody>
          <a:bodyPr/>
          <a:lstStyle/>
          <a:p>
            <a:r>
              <a:rPr lang="en-GB" dirty="0"/>
              <a:t>QI- What exactly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7BF55-69B6-4826-81EE-B417718CAF36}"/>
              </a:ext>
            </a:extLst>
          </p:cNvPr>
          <p:cNvSpPr txBox="1"/>
          <p:nvPr/>
        </p:nvSpPr>
        <p:spPr>
          <a:xfrm>
            <a:off x="2521600" y="2136338"/>
            <a:ext cx="720976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“Quality improvement is about giving the people closest to issues affecting care quality the time, permission, skills and resources they need to solve them. It involves a systematic and coordinated approach to solving a problem using specific methods and tools with the aim of bringing about a measurable improvement.”</a:t>
            </a:r>
          </a:p>
          <a:p>
            <a:pPr algn="ctr"/>
            <a:r>
              <a:rPr lang="en-GB" dirty="0"/>
              <a:t>The Health Foundation,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945CE-7890-4854-8054-BFD049EB1DA0}"/>
              </a:ext>
            </a:extLst>
          </p:cNvPr>
          <p:cNvSpPr txBox="1"/>
          <p:nvPr/>
        </p:nvSpPr>
        <p:spPr>
          <a:xfrm>
            <a:off x="2533118" y="5046000"/>
            <a:ext cx="7198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rgbClr val="FF0000"/>
                </a:solidFill>
                <a:effectLst/>
              </a:rPr>
              <a:t>“</a:t>
            </a:r>
            <a:r>
              <a:rPr lang="en-GB" sz="2400" b="1" i="0" dirty="0">
                <a:solidFill>
                  <a:srgbClr val="FF0000"/>
                </a:solidFill>
                <a:effectLst/>
              </a:rPr>
              <a:t>QI helps GPs to make the most of their systems, organisations, talents and expertise to deliver better outcomes for patients</a:t>
            </a:r>
            <a:r>
              <a:rPr lang="en-GB" sz="2400" b="0" i="0" dirty="0">
                <a:solidFill>
                  <a:srgbClr val="FF0000"/>
                </a:solidFill>
                <a:effectLst/>
              </a:rPr>
              <a:t>.”</a:t>
            </a:r>
          </a:p>
          <a:p>
            <a:pPr algn="ctr"/>
            <a:r>
              <a:rPr lang="en-GB" dirty="0"/>
              <a:t>RCGP </a:t>
            </a:r>
          </a:p>
        </p:txBody>
      </p:sp>
    </p:spTree>
    <p:extLst>
      <p:ext uri="{BB962C8B-B14F-4D97-AF65-F5344CB8AC3E}">
        <p14:creationId xmlns:p14="http://schemas.microsoft.com/office/powerpoint/2010/main" val="360370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43CF-109B-6D3C-E22D-09EE3ACD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impact can QI have on a practice? Quick 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F7FE-ED0A-2A18-4772-1824E276D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4" y="2133548"/>
            <a:ext cx="3835597" cy="20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8A8BD-A457-2B8D-67DB-534CA9DE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0" y="4140251"/>
            <a:ext cx="3835597" cy="1587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E3E95-7407-621B-408C-F7110B01F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727" y="2152598"/>
            <a:ext cx="3816546" cy="1530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8BEB7-D07A-ADD0-C213-05CB936A6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795" y="3987844"/>
            <a:ext cx="3797495" cy="173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F73795-3265-C252-4C99-12437A168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969" y="2171650"/>
            <a:ext cx="3778444" cy="1492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157D3E-D4F3-50E4-3189-36697E2D5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969" y="4254557"/>
            <a:ext cx="3778444" cy="14732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CE57D4-15FC-9732-4580-C947E217DF0C}"/>
              </a:ext>
            </a:extLst>
          </p:cNvPr>
          <p:cNvSpPr txBox="1"/>
          <p:nvPr/>
        </p:nvSpPr>
        <p:spPr>
          <a:xfrm>
            <a:off x="352130" y="5880240"/>
            <a:ext cx="565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NHS England Primary Care Transformation Team</a:t>
            </a:r>
          </a:p>
        </p:txBody>
      </p:sp>
    </p:spTree>
    <p:extLst>
      <p:ext uri="{BB962C8B-B14F-4D97-AF65-F5344CB8AC3E}">
        <p14:creationId xmlns:p14="http://schemas.microsoft.com/office/powerpoint/2010/main" val="330503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BE25-D724-5135-8C35-851F9107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want to do this 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34DAF-7D16-E381-6AAB-DB4186092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4" y="2122714"/>
            <a:ext cx="7885610" cy="4352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4A5285-64DB-B662-90C7-E1FD8E1633C9}"/>
              </a:ext>
            </a:extLst>
          </p:cNvPr>
          <p:cNvSpPr/>
          <p:nvPr/>
        </p:nvSpPr>
        <p:spPr>
          <a:xfrm>
            <a:off x="794657" y="2144486"/>
            <a:ext cx="1240972" cy="435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9A1EE0-AF6D-7C7C-1D69-126369C9F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56828" y="1090702"/>
            <a:ext cx="3399744" cy="22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9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9AF-416F-7CF9-7BC2-CC7F102E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with some ideas…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751AB-8A01-3C2B-ADCA-510DC387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60" y="989919"/>
            <a:ext cx="3875015" cy="4496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47D87-B416-7F5A-AB02-678F6258A7AB}"/>
              </a:ext>
            </a:extLst>
          </p:cNvPr>
          <p:cNvSpPr txBox="1"/>
          <p:nvPr/>
        </p:nvSpPr>
        <p:spPr>
          <a:xfrm>
            <a:off x="881743" y="2242457"/>
            <a:ext cx="5790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Areas for change e.g. Medication reviews</a:t>
            </a:r>
          </a:p>
          <a:p>
            <a:r>
              <a:rPr lang="en-GB" sz="2400" dirty="0"/>
              <a:t>Website information</a:t>
            </a:r>
          </a:p>
          <a:p>
            <a:r>
              <a:rPr lang="en-GB" sz="2400" dirty="0"/>
              <a:t>NHS app use</a:t>
            </a:r>
          </a:p>
          <a:p>
            <a:r>
              <a:rPr lang="en-GB" sz="2400" dirty="0"/>
              <a:t>Better use of ARRS roles</a:t>
            </a:r>
          </a:p>
          <a:p>
            <a:r>
              <a:rPr lang="en-GB" sz="2400" dirty="0"/>
              <a:t>Appropriate appointments</a:t>
            </a:r>
          </a:p>
          <a:p>
            <a:r>
              <a:rPr lang="en-GB" sz="2400" dirty="0"/>
              <a:t>Scanning and workflow</a:t>
            </a:r>
          </a:p>
          <a:p>
            <a:r>
              <a:rPr lang="en-GB" sz="2400" dirty="0"/>
              <a:t>Care home reviews</a:t>
            </a:r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D7575-809A-56CD-A3A1-41A75B82F8C3}"/>
              </a:ext>
            </a:extLst>
          </p:cNvPr>
          <p:cNvSpPr txBox="1"/>
          <p:nvPr/>
        </p:nvSpPr>
        <p:spPr>
          <a:xfrm>
            <a:off x="881743" y="5329304"/>
            <a:ext cx="6411685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Tips: Start with a general area for change and then think about specifics</a:t>
            </a:r>
          </a:p>
          <a:p>
            <a:r>
              <a:rPr lang="en-GB" sz="2400" dirty="0"/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94561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744E-9175-E279-F6D1-9F45B7A5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164772"/>
            <a:ext cx="10890929" cy="1097280"/>
          </a:xfrm>
        </p:spPr>
        <p:txBody>
          <a:bodyPr/>
          <a:lstStyle/>
          <a:p>
            <a:r>
              <a:rPr lang="en-GB" dirty="0"/>
              <a:t>Case: Hexagon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A77B5-0927-01C7-C6F7-10913384A58F}"/>
              </a:ext>
            </a:extLst>
          </p:cNvPr>
          <p:cNvSpPr txBox="1"/>
          <p:nvPr/>
        </p:nvSpPr>
        <p:spPr>
          <a:xfrm>
            <a:off x="849086" y="2057400"/>
            <a:ext cx="1069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One idea (one area for change) per sticky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Create the prioritisation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Start theming ideas- similar ideas all together on the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33F8F-840E-937F-4022-FBDA2874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3504702"/>
            <a:ext cx="3870664" cy="287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C0448-BF87-CD56-0DBB-B9893C57B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3429000"/>
            <a:ext cx="5408631" cy="3173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2FCD3-8935-DBF4-9EB3-1048D99184E2}"/>
              </a:ext>
            </a:extLst>
          </p:cNvPr>
          <p:cNvSpPr/>
          <p:nvPr/>
        </p:nvSpPr>
        <p:spPr>
          <a:xfrm>
            <a:off x="7497658" y="3702011"/>
            <a:ext cx="381000" cy="171271"/>
          </a:xfrm>
          <a:prstGeom prst="rect">
            <a:avLst/>
          </a:prstGeom>
          <a:solidFill>
            <a:srgbClr val="F365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0EA47-E356-663A-6A67-46DD75494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11" y="4502904"/>
            <a:ext cx="390178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38D4-DD35-AD75-4FF8-9E69EFFF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begin? Model for Improvement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95B1BF-47AE-17C7-9B81-1FD42D85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0811" y="2633663"/>
            <a:ext cx="7269741" cy="356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CBC4B-7EDD-4B67-E0C9-FDE39741B2BE}"/>
              </a:ext>
            </a:extLst>
          </p:cNvPr>
          <p:cNvSpPr txBox="1"/>
          <p:nvPr/>
        </p:nvSpPr>
        <p:spPr>
          <a:xfrm>
            <a:off x="4127500" y="6199188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Institute for Healthcare Improvement</a:t>
            </a:r>
          </a:p>
        </p:txBody>
      </p:sp>
    </p:spTree>
    <p:extLst>
      <p:ext uri="{BB962C8B-B14F-4D97-AF65-F5344CB8AC3E}">
        <p14:creationId xmlns:p14="http://schemas.microsoft.com/office/powerpoint/2010/main" val="127529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41C7-57D3-8396-C795-445D3047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trying to accomplish?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3CAB2E-F2F2-00D5-9D87-FAC912F6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1556"/>
          <a:stretch>
            <a:fillRect/>
          </a:stretch>
        </p:blipFill>
        <p:spPr>
          <a:xfrm>
            <a:off x="7948591" y="2110961"/>
            <a:ext cx="3330248" cy="3370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983B7-2B71-0D77-2390-96552C43D48B}"/>
              </a:ext>
            </a:extLst>
          </p:cNvPr>
          <p:cNvSpPr txBox="1"/>
          <p:nvPr/>
        </p:nvSpPr>
        <p:spPr>
          <a:xfrm>
            <a:off x="816429" y="2277949"/>
            <a:ext cx="5477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problem? Too many blood test results- takes too much time to address, some duplication of tests so patients having blood tests un-necessarily</a:t>
            </a:r>
          </a:p>
          <a:p>
            <a:endParaRPr lang="en-GB" sz="2400" dirty="0"/>
          </a:p>
          <a:p>
            <a:r>
              <a:rPr lang="en-GB" sz="2400" dirty="0"/>
              <a:t>How do we know it is really a problem?</a:t>
            </a:r>
          </a:p>
          <a:p>
            <a:r>
              <a:rPr lang="en-GB" sz="2400" dirty="0"/>
              <a:t>Measure!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2873D-B539-52D0-B724-75D860B8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5638800"/>
            <a:ext cx="10462410" cy="592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13164A-6090-239D-3B26-D1DBA410FE9B}"/>
              </a:ext>
            </a:extLst>
          </p:cNvPr>
          <p:cNvSpPr/>
          <p:nvPr/>
        </p:nvSpPr>
        <p:spPr>
          <a:xfrm>
            <a:off x="11120377" y="3690257"/>
            <a:ext cx="20682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9136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1047</Words>
  <Application>Microsoft Office PowerPoint</Application>
  <PresentationFormat>Widescreen</PresentationFormat>
  <Paragraphs>121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Grandview Display</vt:lpstr>
      <vt:lpstr>DashVTI</vt:lpstr>
      <vt:lpstr>Quality Improvement (QI) that makes a difference: getting started</vt:lpstr>
      <vt:lpstr>Intended Learning Outcomes</vt:lpstr>
      <vt:lpstr>QI- What exactly is it?</vt:lpstr>
      <vt:lpstr>What impact can QI have on a practice? Quick wins</vt:lpstr>
      <vt:lpstr>Why do we want to do this work?</vt:lpstr>
      <vt:lpstr>Start with some ideas…</vt:lpstr>
      <vt:lpstr>Case: Hexagon Practice</vt:lpstr>
      <vt:lpstr>Where to begin? Model for Improvement</vt:lpstr>
      <vt:lpstr>What are we trying to accomplish?</vt:lpstr>
      <vt:lpstr>What other measurements could the Hexagon Practice use so that they can gauge whether there is a problem?</vt:lpstr>
      <vt:lpstr>A model for the QI journey</vt:lpstr>
      <vt:lpstr>Creating conditions for success</vt:lpstr>
      <vt:lpstr>Understanding systems</vt:lpstr>
      <vt:lpstr>Tools for understanding systems: process mapping</vt:lpstr>
      <vt:lpstr>Tools for understanding systems: Fishbone diagram</vt:lpstr>
      <vt:lpstr>Developing an aim statement</vt:lpstr>
      <vt:lpstr>Measurement: why measure?</vt:lpstr>
      <vt:lpstr>Measurement</vt:lpstr>
      <vt:lpstr>Measures</vt:lpstr>
      <vt:lpstr>Ideas for Change</vt:lpstr>
      <vt:lpstr>Test Changes and Implement</vt:lpstr>
      <vt:lpstr>PDSA</vt:lpstr>
      <vt:lpstr>Continuous improvement</vt:lpstr>
      <vt:lpstr>NHS Change Model: essential components for change</vt:lpstr>
      <vt:lpstr>Sustainable change</vt:lpstr>
      <vt:lpstr>Any questions?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Kinnary Martin</dc:creator>
  <cp:lastModifiedBy>Kinnary Martin</cp:lastModifiedBy>
  <cp:revision>2</cp:revision>
  <dcterms:created xsi:type="dcterms:W3CDTF">2025-04-21T18:43:00Z</dcterms:created>
  <dcterms:modified xsi:type="dcterms:W3CDTF">2025-07-15T10:18:42Z</dcterms:modified>
</cp:coreProperties>
</file>